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411" r:id="rId2"/>
    <p:sldId id="318" r:id="rId3"/>
    <p:sldId id="408" r:id="rId4"/>
    <p:sldId id="392" r:id="rId5"/>
    <p:sldId id="412" r:id="rId6"/>
    <p:sldId id="413" r:id="rId7"/>
    <p:sldId id="410" r:id="rId8"/>
    <p:sldId id="409" r:id="rId9"/>
    <p:sldId id="298" r:id="rId10"/>
    <p:sldId id="294" r:id="rId11"/>
    <p:sldId id="262" r:id="rId12"/>
    <p:sldId id="264" r:id="rId13"/>
    <p:sldId id="300" r:id="rId14"/>
    <p:sldId id="263" r:id="rId15"/>
    <p:sldId id="304" r:id="rId16"/>
    <p:sldId id="306" r:id="rId17"/>
    <p:sldId id="305" r:id="rId18"/>
    <p:sldId id="307" r:id="rId19"/>
    <p:sldId id="308" r:id="rId20"/>
    <p:sldId id="284" r:id="rId21"/>
    <p:sldId id="309" r:id="rId22"/>
    <p:sldId id="310" r:id="rId23"/>
    <p:sldId id="261" r:id="rId24"/>
    <p:sldId id="312" r:id="rId25"/>
    <p:sldId id="313" r:id="rId26"/>
    <p:sldId id="314" r:id="rId27"/>
    <p:sldId id="315" r:id="rId28"/>
    <p:sldId id="316" r:id="rId29"/>
    <p:sldId id="414" r:id="rId30"/>
    <p:sldId id="415" r:id="rId31"/>
    <p:sldId id="416" r:id="rId32"/>
    <p:sldId id="417" r:id="rId33"/>
    <p:sldId id="258" r:id="rId34"/>
    <p:sldId id="260" r:id="rId35"/>
    <p:sldId id="268" r:id="rId36"/>
    <p:sldId id="269" r:id="rId37"/>
    <p:sldId id="270" r:id="rId38"/>
    <p:sldId id="296" r:id="rId39"/>
    <p:sldId id="29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73F"/>
    <a:srgbClr val="54B9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CCDAB-019F-4DFD-82A6-2FF1E8184BB3}" v="224" dt="2022-10-11T08:25:02.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6" autoAdjust="0"/>
    <p:restoredTop sz="93447" autoAdjust="0"/>
  </p:normalViewPr>
  <p:slideViewPr>
    <p:cSldViewPr snapToGrid="0">
      <p:cViewPr varScale="1">
        <p:scale>
          <a:sx n="76" d="100"/>
          <a:sy n="76" d="100"/>
        </p:scale>
        <p:origin x="180"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 Hunsicker" userId="0c1dc4c490045b88" providerId="LiveId" clId="{4B4CCDAB-019F-4DFD-82A6-2FF1E8184BB3}"/>
    <pc:docChg chg="undo custSel addSld delSld modSld sldOrd">
      <pc:chgData name="E Hunsicker" userId="0c1dc4c490045b88" providerId="LiveId" clId="{4B4CCDAB-019F-4DFD-82A6-2FF1E8184BB3}" dt="2022-10-11T08:25:59.854" v="6554" actId="688"/>
      <pc:docMkLst>
        <pc:docMk/>
      </pc:docMkLst>
      <pc:sldChg chg="addSp delSp modSp del mod modMedia setBg delAnim">
        <pc:chgData name="E Hunsicker" userId="0c1dc4c490045b88" providerId="LiveId" clId="{4B4CCDAB-019F-4DFD-82A6-2FF1E8184BB3}" dt="2022-10-10T21:34:29.483" v="6289" actId="47"/>
        <pc:sldMkLst>
          <pc:docMk/>
          <pc:sldMk cId="1117105262" sldId="256"/>
        </pc:sldMkLst>
        <pc:spChg chg="del mod">
          <ac:chgData name="E Hunsicker" userId="0c1dc4c490045b88" providerId="LiveId" clId="{4B4CCDAB-019F-4DFD-82A6-2FF1E8184BB3}" dt="2022-10-10T21:29:54.444" v="6105" actId="21"/>
          <ac:spMkLst>
            <pc:docMk/>
            <pc:sldMk cId="1117105262" sldId="256"/>
            <ac:spMk id="2" creationId="{BFF4798B-1AD6-B870-2A0D-7185AF9E77D4}"/>
          </ac:spMkLst>
        </pc:spChg>
        <pc:spChg chg="mod">
          <ac:chgData name="E Hunsicker" userId="0c1dc4c490045b88" providerId="LiveId" clId="{4B4CCDAB-019F-4DFD-82A6-2FF1E8184BB3}" dt="2022-10-10T21:28:03.733" v="6078"/>
          <ac:spMkLst>
            <pc:docMk/>
            <pc:sldMk cId="1117105262" sldId="256"/>
            <ac:spMk id="3" creationId="{4C86FA11-0BA8-67FC-B693-43F4C0E3DEBE}"/>
          </ac:spMkLst>
        </pc:spChg>
        <pc:spChg chg="add mod">
          <ac:chgData name="E Hunsicker" userId="0c1dc4c490045b88" providerId="LiveId" clId="{4B4CCDAB-019F-4DFD-82A6-2FF1E8184BB3}" dt="2022-10-10T21:29:54.444" v="6105" actId="21"/>
          <ac:spMkLst>
            <pc:docMk/>
            <pc:sldMk cId="1117105262" sldId="256"/>
            <ac:spMk id="6" creationId="{AD5C1780-3AC8-1649-676D-7B941366ABF3}"/>
          </ac:spMkLst>
        </pc:spChg>
        <pc:spChg chg="add">
          <ac:chgData name="E Hunsicker" userId="0c1dc4c490045b88" providerId="LiveId" clId="{4B4CCDAB-019F-4DFD-82A6-2FF1E8184BB3}" dt="2022-10-09T22:02:47.384" v="4106" actId="26606"/>
          <ac:spMkLst>
            <pc:docMk/>
            <pc:sldMk cId="1117105262" sldId="256"/>
            <ac:spMk id="9" creationId="{6F828D28-8E09-41CC-8229-3070B5467A96}"/>
          </ac:spMkLst>
        </pc:spChg>
        <pc:spChg chg="add">
          <ac:chgData name="E Hunsicker" userId="0c1dc4c490045b88" providerId="LiveId" clId="{4B4CCDAB-019F-4DFD-82A6-2FF1E8184BB3}" dt="2022-10-09T22:02:47.384" v="4106" actId="26606"/>
          <ac:spMkLst>
            <pc:docMk/>
            <pc:sldMk cId="1117105262" sldId="256"/>
            <ac:spMk id="11" creationId="{D5B012D8-7F27-4758-9AC6-C889B154BD73}"/>
          </ac:spMkLst>
        </pc:spChg>
        <pc:spChg chg="add">
          <ac:chgData name="E Hunsicker" userId="0c1dc4c490045b88" providerId="LiveId" clId="{4B4CCDAB-019F-4DFD-82A6-2FF1E8184BB3}" dt="2022-10-09T22:02:47.384" v="4106" actId="26606"/>
          <ac:spMkLst>
            <pc:docMk/>
            <pc:sldMk cId="1117105262" sldId="256"/>
            <ac:spMk id="13" creationId="{4063B759-00FC-46D1-9898-8E8625268FAF}"/>
          </ac:spMkLst>
        </pc:spChg>
        <pc:picChg chg="add del mod">
          <ac:chgData name="E Hunsicker" userId="0c1dc4c490045b88" providerId="LiveId" clId="{4B4CCDAB-019F-4DFD-82A6-2FF1E8184BB3}" dt="2022-10-10T21:27:43.100" v="6077" actId="478"/>
          <ac:picMkLst>
            <pc:docMk/>
            <pc:sldMk cId="1117105262" sldId="256"/>
            <ac:picMk id="5" creationId="{62E7EBFA-2894-6BF8-8AEA-38FD382BF78C}"/>
          </ac:picMkLst>
        </pc:picChg>
        <pc:picChg chg="add del mod">
          <ac:chgData name="E Hunsicker" userId="0c1dc4c490045b88" providerId="LiveId" clId="{4B4CCDAB-019F-4DFD-82A6-2FF1E8184BB3}" dt="2022-10-10T21:29:33.233" v="6099" actId="21"/>
          <ac:picMkLst>
            <pc:docMk/>
            <pc:sldMk cId="1117105262" sldId="256"/>
            <ac:picMk id="4098" creationId="{3FE30BFF-6468-7A13-0770-38160111031C}"/>
          </ac:picMkLst>
        </pc:picChg>
      </pc:sldChg>
      <pc:sldChg chg="ord">
        <pc:chgData name="E Hunsicker" userId="0c1dc4c490045b88" providerId="LiveId" clId="{4B4CCDAB-019F-4DFD-82A6-2FF1E8184BB3}" dt="2022-10-09T21:23:10.221" v="707"/>
        <pc:sldMkLst>
          <pc:docMk/>
          <pc:sldMk cId="342538187" sldId="258"/>
        </pc:sldMkLst>
      </pc:sldChg>
      <pc:sldChg chg="ord">
        <pc:chgData name="E Hunsicker" userId="0c1dc4c490045b88" providerId="LiveId" clId="{4B4CCDAB-019F-4DFD-82A6-2FF1E8184BB3}" dt="2022-10-09T21:23:29.496" v="711"/>
        <pc:sldMkLst>
          <pc:docMk/>
          <pc:sldMk cId="2416547167" sldId="259"/>
        </pc:sldMkLst>
      </pc:sldChg>
      <pc:sldChg chg="ord">
        <pc:chgData name="E Hunsicker" userId="0c1dc4c490045b88" providerId="LiveId" clId="{4B4CCDAB-019F-4DFD-82A6-2FF1E8184BB3}" dt="2022-10-09T21:23:21.407" v="709"/>
        <pc:sldMkLst>
          <pc:docMk/>
          <pc:sldMk cId="1009080298" sldId="260"/>
        </pc:sldMkLst>
      </pc:sldChg>
      <pc:sldChg chg="addSp delSp modSp mod ord">
        <pc:chgData name="E Hunsicker" userId="0c1dc4c490045b88" providerId="LiveId" clId="{4B4CCDAB-019F-4DFD-82A6-2FF1E8184BB3}" dt="2022-10-09T21:37:30.600" v="2117" actId="1076"/>
        <pc:sldMkLst>
          <pc:docMk/>
          <pc:sldMk cId="1842523927" sldId="261"/>
        </pc:sldMkLst>
        <pc:spChg chg="del">
          <ac:chgData name="E Hunsicker" userId="0c1dc4c490045b88" providerId="LiveId" clId="{4B4CCDAB-019F-4DFD-82A6-2FF1E8184BB3}" dt="2022-10-09T21:37:11.064" v="2112" actId="478"/>
          <ac:spMkLst>
            <pc:docMk/>
            <pc:sldMk cId="1842523927" sldId="261"/>
            <ac:spMk id="2" creationId="{00000000-0000-0000-0000-000000000000}"/>
          </ac:spMkLst>
        </pc:spChg>
        <pc:spChg chg="mod">
          <ac:chgData name="E Hunsicker" userId="0c1dc4c490045b88" providerId="LiveId" clId="{4B4CCDAB-019F-4DFD-82A6-2FF1E8184BB3}" dt="2022-10-09T21:37:30.600" v="2117" actId="1076"/>
          <ac:spMkLst>
            <pc:docMk/>
            <pc:sldMk cId="1842523927" sldId="261"/>
            <ac:spMk id="4" creationId="{00000000-0000-0000-0000-000000000000}"/>
          </ac:spMkLst>
        </pc:spChg>
        <pc:spChg chg="add del mod">
          <ac:chgData name="E Hunsicker" userId="0c1dc4c490045b88" providerId="LiveId" clId="{4B4CCDAB-019F-4DFD-82A6-2FF1E8184BB3}" dt="2022-10-09T21:37:17.276" v="2113" actId="478"/>
          <ac:spMkLst>
            <pc:docMk/>
            <pc:sldMk cId="1842523927" sldId="261"/>
            <ac:spMk id="5" creationId="{F72DB82B-C0B0-C407-96A7-2035F7A64A64}"/>
          </ac:spMkLst>
        </pc:spChg>
        <pc:picChg chg="mod">
          <ac:chgData name="E Hunsicker" userId="0c1dc4c490045b88" providerId="LiveId" clId="{4B4CCDAB-019F-4DFD-82A6-2FF1E8184BB3}" dt="2022-10-09T21:37:25.967" v="2116" actId="1076"/>
          <ac:picMkLst>
            <pc:docMk/>
            <pc:sldMk cId="1842523927" sldId="261"/>
            <ac:picMk id="1027" creationId="{00000000-0000-0000-0000-000000000000}"/>
          </ac:picMkLst>
        </pc:picChg>
      </pc:sldChg>
      <pc:sldChg chg="modSp mod">
        <pc:chgData name="E Hunsicker" userId="0c1dc4c490045b88" providerId="LiveId" clId="{4B4CCDAB-019F-4DFD-82A6-2FF1E8184BB3}" dt="2022-10-09T21:28:30.020" v="1012" actId="5793"/>
        <pc:sldMkLst>
          <pc:docMk/>
          <pc:sldMk cId="3952812262" sldId="262"/>
        </pc:sldMkLst>
        <pc:spChg chg="mod">
          <ac:chgData name="E Hunsicker" userId="0c1dc4c490045b88" providerId="LiveId" clId="{4B4CCDAB-019F-4DFD-82A6-2FF1E8184BB3}" dt="2022-10-09T21:28:30.020" v="1012" actId="5793"/>
          <ac:spMkLst>
            <pc:docMk/>
            <pc:sldMk cId="3952812262" sldId="262"/>
            <ac:spMk id="2" creationId="{3627E793-DC50-3F35-E51D-2C88440100D4}"/>
          </ac:spMkLst>
        </pc:spChg>
      </pc:sldChg>
      <pc:sldChg chg="modSp mod">
        <pc:chgData name="E Hunsicker" userId="0c1dc4c490045b88" providerId="LiveId" clId="{4B4CCDAB-019F-4DFD-82A6-2FF1E8184BB3}" dt="2022-10-09T21:26:44.989" v="955" actId="27636"/>
        <pc:sldMkLst>
          <pc:docMk/>
          <pc:sldMk cId="2341882152" sldId="263"/>
        </pc:sldMkLst>
        <pc:spChg chg="mod">
          <ac:chgData name="E Hunsicker" userId="0c1dc4c490045b88" providerId="LiveId" clId="{4B4CCDAB-019F-4DFD-82A6-2FF1E8184BB3}" dt="2022-10-09T21:26:44.989" v="955" actId="27636"/>
          <ac:spMkLst>
            <pc:docMk/>
            <pc:sldMk cId="2341882152" sldId="263"/>
            <ac:spMk id="14" creationId="{873B956E-95A0-66B9-58D3-3639A92786F1}"/>
          </ac:spMkLst>
        </pc:spChg>
      </pc:sldChg>
      <pc:sldChg chg="modSp mod">
        <pc:chgData name="E Hunsicker" userId="0c1dc4c490045b88" providerId="LiveId" clId="{4B4CCDAB-019F-4DFD-82A6-2FF1E8184BB3}" dt="2022-10-09T21:26:29.963" v="935" actId="20577"/>
        <pc:sldMkLst>
          <pc:docMk/>
          <pc:sldMk cId="475659323" sldId="264"/>
        </pc:sldMkLst>
        <pc:spChg chg="mod">
          <ac:chgData name="E Hunsicker" userId="0c1dc4c490045b88" providerId="LiveId" clId="{4B4CCDAB-019F-4DFD-82A6-2FF1E8184BB3}" dt="2022-10-09T21:26:29.963" v="935" actId="20577"/>
          <ac:spMkLst>
            <pc:docMk/>
            <pc:sldMk cId="475659323" sldId="264"/>
            <ac:spMk id="7" creationId="{C4FD7B5D-D0D6-10E8-FE1F-9DE373D872B8}"/>
          </ac:spMkLst>
        </pc:spChg>
      </pc:sldChg>
      <pc:sldChg chg="ord">
        <pc:chgData name="E Hunsicker" userId="0c1dc4c490045b88" providerId="LiveId" clId="{4B4CCDAB-019F-4DFD-82A6-2FF1E8184BB3}" dt="2022-10-09T21:23:36.083" v="713"/>
        <pc:sldMkLst>
          <pc:docMk/>
          <pc:sldMk cId="715951580" sldId="266"/>
        </pc:sldMkLst>
      </pc:sldChg>
      <pc:sldChg chg="ord">
        <pc:chgData name="E Hunsicker" userId="0c1dc4c490045b88" providerId="LiveId" clId="{4B4CCDAB-019F-4DFD-82A6-2FF1E8184BB3}" dt="2022-10-09T21:23:42.809" v="715"/>
        <pc:sldMkLst>
          <pc:docMk/>
          <pc:sldMk cId="2007723006" sldId="267"/>
        </pc:sldMkLst>
      </pc:sldChg>
      <pc:sldChg chg="ord">
        <pc:chgData name="E Hunsicker" userId="0c1dc4c490045b88" providerId="LiveId" clId="{4B4CCDAB-019F-4DFD-82A6-2FF1E8184BB3}" dt="2022-10-09T21:23:51.563" v="717"/>
        <pc:sldMkLst>
          <pc:docMk/>
          <pc:sldMk cId="1678008386" sldId="268"/>
        </pc:sldMkLst>
      </pc:sldChg>
      <pc:sldChg chg="ord">
        <pc:chgData name="E Hunsicker" userId="0c1dc4c490045b88" providerId="LiveId" clId="{4B4CCDAB-019F-4DFD-82A6-2FF1E8184BB3}" dt="2022-10-09T21:23:58.376" v="719"/>
        <pc:sldMkLst>
          <pc:docMk/>
          <pc:sldMk cId="726708077" sldId="269"/>
        </pc:sldMkLst>
      </pc:sldChg>
      <pc:sldChg chg="ord">
        <pc:chgData name="E Hunsicker" userId="0c1dc4c490045b88" providerId="LiveId" clId="{4B4CCDAB-019F-4DFD-82A6-2FF1E8184BB3}" dt="2022-10-09T21:24:06.180" v="721"/>
        <pc:sldMkLst>
          <pc:docMk/>
          <pc:sldMk cId="225008425" sldId="270"/>
        </pc:sldMkLst>
      </pc:sldChg>
      <pc:sldChg chg="modSp ord">
        <pc:chgData name="E Hunsicker" userId="0c1dc4c490045b88" providerId="LiveId" clId="{4B4CCDAB-019F-4DFD-82A6-2FF1E8184BB3}" dt="2022-10-09T21:28:04.912" v="1011" actId="20577"/>
        <pc:sldMkLst>
          <pc:docMk/>
          <pc:sldMk cId="296929002" sldId="294"/>
        </pc:sldMkLst>
        <pc:graphicFrameChg chg="mod">
          <ac:chgData name="E Hunsicker" userId="0c1dc4c490045b88" providerId="LiveId" clId="{4B4CCDAB-019F-4DFD-82A6-2FF1E8184BB3}" dt="2022-10-09T21:28:04.912" v="1011" actId="20577"/>
          <ac:graphicFrameMkLst>
            <pc:docMk/>
            <pc:sldMk cId="296929002" sldId="294"/>
            <ac:graphicFrameMk id="12" creationId="{BAFFAE5E-574C-43D3-876A-17F08B9A2C8A}"/>
          </ac:graphicFrameMkLst>
        </pc:graphicFrameChg>
      </pc:sldChg>
      <pc:sldChg chg="ord">
        <pc:chgData name="E Hunsicker" userId="0c1dc4c490045b88" providerId="LiveId" clId="{4B4CCDAB-019F-4DFD-82A6-2FF1E8184BB3}" dt="2022-10-09T21:24:12.634" v="723"/>
        <pc:sldMkLst>
          <pc:docMk/>
          <pc:sldMk cId="1585613505" sldId="296"/>
        </pc:sldMkLst>
      </pc:sldChg>
      <pc:sldChg chg="modSp mod ord">
        <pc:chgData name="E Hunsicker" userId="0c1dc4c490045b88" providerId="LiveId" clId="{4B4CCDAB-019F-4DFD-82A6-2FF1E8184BB3}" dt="2022-10-10T21:55:20.997" v="6503" actId="20577"/>
        <pc:sldMkLst>
          <pc:docMk/>
          <pc:sldMk cId="2649111526" sldId="297"/>
        </pc:sldMkLst>
        <pc:spChg chg="mod">
          <ac:chgData name="E Hunsicker" userId="0c1dc4c490045b88" providerId="LiveId" clId="{4B4CCDAB-019F-4DFD-82A6-2FF1E8184BB3}" dt="2022-10-10T21:55:20.997" v="6503" actId="20577"/>
          <ac:spMkLst>
            <pc:docMk/>
            <pc:sldMk cId="2649111526" sldId="297"/>
            <ac:spMk id="3" creationId="{705CD0B6-516E-6B14-9689-A579F9885844}"/>
          </ac:spMkLst>
        </pc:spChg>
      </pc:sldChg>
      <pc:sldChg chg="modSp mod ord">
        <pc:chgData name="E Hunsicker" userId="0c1dc4c490045b88" providerId="LiveId" clId="{4B4CCDAB-019F-4DFD-82A6-2FF1E8184BB3}" dt="2022-10-10T22:00:21.682" v="6546" actId="255"/>
        <pc:sldMkLst>
          <pc:docMk/>
          <pc:sldMk cId="3056997963" sldId="298"/>
        </pc:sldMkLst>
        <pc:spChg chg="mod">
          <ac:chgData name="E Hunsicker" userId="0c1dc4c490045b88" providerId="LiveId" clId="{4B4CCDAB-019F-4DFD-82A6-2FF1E8184BB3}" dt="2022-10-10T22:00:21.682" v="6546" actId="255"/>
          <ac:spMkLst>
            <pc:docMk/>
            <pc:sldMk cId="3056997963" sldId="298"/>
            <ac:spMk id="3" creationId="{B58B6E95-DB2E-4540-BA5B-DC1320981084}"/>
          </ac:spMkLst>
        </pc:spChg>
      </pc:sldChg>
      <pc:sldChg chg="ord modNotesTx">
        <pc:chgData name="E Hunsicker" userId="0c1dc4c490045b88" providerId="LiveId" clId="{4B4CCDAB-019F-4DFD-82A6-2FF1E8184BB3}" dt="2022-10-10T21:48:28.688" v="6423"/>
        <pc:sldMkLst>
          <pc:docMk/>
          <pc:sldMk cId="2565426702" sldId="300"/>
        </pc:sldMkLst>
      </pc:sldChg>
      <pc:sldChg chg="del">
        <pc:chgData name="E Hunsicker" userId="0c1dc4c490045b88" providerId="LiveId" clId="{4B4CCDAB-019F-4DFD-82A6-2FF1E8184BB3}" dt="2022-10-09T22:08:52.156" v="4316" actId="47"/>
        <pc:sldMkLst>
          <pc:docMk/>
          <pc:sldMk cId="1839123516" sldId="301"/>
        </pc:sldMkLst>
      </pc:sldChg>
      <pc:sldChg chg="modSp mod modNotesTx">
        <pc:chgData name="E Hunsicker" userId="0c1dc4c490045b88" providerId="LiveId" clId="{4B4CCDAB-019F-4DFD-82A6-2FF1E8184BB3}" dt="2022-10-09T22:09:15.751" v="4382" actId="20577"/>
        <pc:sldMkLst>
          <pc:docMk/>
          <pc:sldMk cId="3179097323" sldId="302"/>
        </pc:sldMkLst>
        <pc:spChg chg="mod">
          <ac:chgData name="E Hunsicker" userId="0c1dc4c490045b88" providerId="LiveId" clId="{4B4CCDAB-019F-4DFD-82A6-2FF1E8184BB3}" dt="2022-10-09T21:30:08.896" v="1089" actId="1076"/>
          <ac:spMkLst>
            <pc:docMk/>
            <pc:sldMk cId="3179097323" sldId="302"/>
            <ac:spMk id="4" creationId="{909A8540-59E6-49AE-879F-62B9F7072696}"/>
          </ac:spMkLst>
        </pc:spChg>
        <pc:spChg chg="mod">
          <ac:chgData name="E Hunsicker" userId="0c1dc4c490045b88" providerId="LiveId" clId="{4B4CCDAB-019F-4DFD-82A6-2FF1E8184BB3}" dt="2022-10-09T21:30:13.372" v="1090" actId="1076"/>
          <ac:spMkLst>
            <pc:docMk/>
            <pc:sldMk cId="3179097323" sldId="302"/>
            <ac:spMk id="5" creationId="{C11F60B3-0C46-85D3-FF4E-2B15F116ADD3}"/>
          </ac:spMkLst>
        </pc:spChg>
        <pc:picChg chg="mod">
          <ac:chgData name="E Hunsicker" userId="0c1dc4c490045b88" providerId="LiveId" clId="{4B4CCDAB-019F-4DFD-82A6-2FF1E8184BB3}" dt="2022-10-09T21:29:28.503" v="1072" actId="1076"/>
          <ac:picMkLst>
            <pc:docMk/>
            <pc:sldMk cId="3179097323" sldId="302"/>
            <ac:picMk id="6146" creationId="{5E2D94FF-615F-C1D6-8CE5-44D777C21319}"/>
          </ac:picMkLst>
        </pc:picChg>
      </pc:sldChg>
      <pc:sldChg chg="modSp mod ord modNotesTx">
        <pc:chgData name="E Hunsicker" userId="0c1dc4c490045b88" providerId="LiveId" clId="{4B4CCDAB-019F-4DFD-82A6-2FF1E8184BB3}" dt="2022-10-10T21:48:32.110" v="6425"/>
        <pc:sldMkLst>
          <pc:docMk/>
          <pc:sldMk cId="1480827294" sldId="303"/>
        </pc:sldMkLst>
        <pc:spChg chg="mod">
          <ac:chgData name="E Hunsicker" userId="0c1dc4c490045b88" providerId="LiveId" clId="{4B4CCDAB-019F-4DFD-82A6-2FF1E8184BB3}" dt="2022-10-09T22:09:42.052" v="4385" actId="1076"/>
          <ac:spMkLst>
            <pc:docMk/>
            <pc:sldMk cId="1480827294" sldId="303"/>
            <ac:spMk id="3" creationId="{A2ADA51F-FE00-C6B0-EDC6-99CB1D74DF2A}"/>
          </ac:spMkLst>
        </pc:spChg>
        <pc:spChg chg="mod">
          <ac:chgData name="E Hunsicker" userId="0c1dc4c490045b88" providerId="LiveId" clId="{4B4CCDAB-019F-4DFD-82A6-2FF1E8184BB3}" dt="2022-10-09T22:10:04.513" v="4446" actId="14100"/>
          <ac:spMkLst>
            <pc:docMk/>
            <pc:sldMk cId="1480827294" sldId="303"/>
            <ac:spMk id="8" creationId="{EE200BFD-2016-BD6B-F0CF-38AD7CE0C8F3}"/>
          </ac:spMkLst>
        </pc:spChg>
      </pc:sldChg>
      <pc:sldChg chg="addSp delSp modSp mod setClrOvrMap modNotesTx">
        <pc:chgData name="E Hunsicker" userId="0c1dc4c490045b88" providerId="LiveId" clId="{4B4CCDAB-019F-4DFD-82A6-2FF1E8184BB3}" dt="2022-10-09T21:54:14.541" v="3749" actId="20577"/>
        <pc:sldMkLst>
          <pc:docMk/>
          <pc:sldMk cId="890061773" sldId="304"/>
        </pc:sldMkLst>
        <pc:spChg chg="mod">
          <ac:chgData name="E Hunsicker" userId="0c1dc4c490045b88" providerId="LiveId" clId="{4B4CCDAB-019F-4DFD-82A6-2FF1E8184BB3}" dt="2022-10-09T21:53:35.709" v="3674" actId="26606"/>
          <ac:spMkLst>
            <pc:docMk/>
            <pc:sldMk cId="890061773" sldId="304"/>
            <ac:spMk id="8" creationId="{94D1F08F-CC2A-7F1C-EF4C-175BCF1DF591}"/>
          </ac:spMkLst>
        </pc:spChg>
        <pc:spChg chg="del">
          <ac:chgData name="E Hunsicker" userId="0c1dc4c490045b88" providerId="LiveId" clId="{4B4CCDAB-019F-4DFD-82A6-2FF1E8184BB3}" dt="2022-10-09T21:53:35.709" v="3674" actId="26606"/>
          <ac:spMkLst>
            <pc:docMk/>
            <pc:sldMk cId="890061773" sldId="304"/>
            <ac:spMk id="8199" creationId="{0671A8AE-40A1-4631-A6B8-581AFF065482}"/>
          </ac:spMkLst>
        </pc:spChg>
        <pc:spChg chg="del">
          <ac:chgData name="E Hunsicker" userId="0c1dc4c490045b88" providerId="LiveId" clId="{4B4CCDAB-019F-4DFD-82A6-2FF1E8184BB3}" dt="2022-10-09T21:53:35.709" v="3674" actId="26606"/>
          <ac:spMkLst>
            <pc:docMk/>
            <pc:sldMk cId="890061773" sldId="304"/>
            <ac:spMk id="8201" creationId="{AB58EF07-17C2-48CF-ABB0-EEF1F17CB8F0}"/>
          </ac:spMkLst>
        </pc:spChg>
        <pc:spChg chg="del">
          <ac:chgData name="E Hunsicker" userId="0c1dc4c490045b88" providerId="LiveId" clId="{4B4CCDAB-019F-4DFD-82A6-2FF1E8184BB3}" dt="2022-10-09T21:53:35.709" v="3674" actId="26606"/>
          <ac:spMkLst>
            <pc:docMk/>
            <pc:sldMk cId="890061773" sldId="304"/>
            <ac:spMk id="8203" creationId="{AF2F604E-43BE-4DC3-B983-E071523364F8}"/>
          </ac:spMkLst>
        </pc:spChg>
        <pc:spChg chg="del">
          <ac:chgData name="E Hunsicker" userId="0c1dc4c490045b88" providerId="LiveId" clId="{4B4CCDAB-019F-4DFD-82A6-2FF1E8184BB3}" dt="2022-10-09T21:53:35.709" v="3674" actId="26606"/>
          <ac:spMkLst>
            <pc:docMk/>
            <pc:sldMk cId="890061773" sldId="304"/>
            <ac:spMk id="8205" creationId="{08C9B587-E65E-4B52-B37C-ABEBB6E87928}"/>
          </ac:spMkLst>
        </pc:spChg>
        <pc:spChg chg="add">
          <ac:chgData name="E Hunsicker" userId="0c1dc4c490045b88" providerId="LiveId" clId="{4B4CCDAB-019F-4DFD-82A6-2FF1E8184BB3}" dt="2022-10-09T21:53:35.709" v="3674" actId="26606"/>
          <ac:spMkLst>
            <pc:docMk/>
            <pc:sldMk cId="890061773" sldId="304"/>
            <ac:spMk id="8210" creationId="{9B7AD9F6-8CE7-4299-8FC6-328F4DCD3FF9}"/>
          </ac:spMkLst>
        </pc:spChg>
        <pc:spChg chg="add">
          <ac:chgData name="E Hunsicker" userId="0c1dc4c490045b88" providerId="LiveId" clId="{4B4CCDAB-019F-4DFD-82A6-2FF1E8184BB3}" dt="2022-10-09T21:53:35.709" v="3674" actId="26606"/>
          <ac:spMkLst>
            <pc:docMk/>
            <pc:sldMk cId="890061773" sldId="304"/>
            <ac:spMk id="8212" creationId="{F49775AF-8896-43EE-92C6-83497D6DC56F}"/>
          </ac:spMkLst>
        </pc:spChg>
        <pc:picChg chg="mod ord">
          <ac:chgData name="E Hunsicker" userId="0c1dc4c490045b88" providerId="LiveId" clId="{4B4CCDAB-019F-4DFD-82A6-2FF1E8184BB3}" dt="2022-10-09T21:53:35.709" v="3674" actId="26606"/>
          <ac:picMkLst>
            <pc:docMk/>
            <pc:sldMk cId="890061773" sldId="304"/>
            <ac:picMk id="8194" creationId="{7B3E512D-6BA0-0CB2-DF7B-A01B4B63BD19}"/>
          </ac:picMkLst>
        </pc:picChg>
      </pc:sldChg>
      <pc:sldChg chg="modNotesTx">
        <pc:chgData name="E Hunsicker" userId="0c1dc4c490045b88" providerId="LiveId" clId="{4B4CCDAB-019F-4DFD-82A6-2FF1E8184BB3}" dt="2022-10-09T22:13:24.137" v="4715" actId="20577"/>
        <pc:sldMkLst>
          <pc:docMk/>
          <pc:sldMk cId="1463728276" sldId="305"/>
        </pc:sldMkLst>
      </pc:sldChg>
      <pc:sldChg chg="modSp mod">
        <pc:chgData name="E Hunsicker" userId="0c1dc4c490045b88" providerId="LiveId" clId="{4B4CCDAB-019F-4DFD-82A6-2FF1E8184BB3}" dt="2022-10-09T22:11:19.808" v="4490" actId="20577"/>
        <pc:sldMkLst>
          <pc:docMk/>
          <pc:sldMk cId="4141438327" sldId="306"/>
        </pc:sldMkLst>
        <pc:spChg chg="mod">
          <ac:chgData name="E Hunsicker" userId="0c1dc4c490045b88" providerId="LiveId" clId="{4B4CCDAB-019F-4DFD-82A6-2FF1E8184BB3}" dt="2022-10-09T21:32:05.720" v="1545" actId="20577"/>
          <ac:spMkLst>
            <pc:docMk/>
            <pc:sldMk cId="4141438327" sldId="306"/>
            <ac:spMk id="2" creationId="{6F089CA1-A7DF-475C-8595-6C0EFFA8105F}"/>
          </ac:spMkLst>
        </pc:spChg>
        <pc:spChg chg="mod">
          <ac:chgData name="E Hunsicker" userId="0c1dc4c490045b88" providerId="LiveId" clId="{4B4CCDAB-019F-4DFD-82A6-2FF1E8184BB3}" dt="2022-10-09T22:11:19.808" v="4490" actId="20577"/>
          <ac:spMkLst>
            <pc:docMk/>
            <pc:sldMk cId="4141438327" sldId="306"/>
            <ac:spMk id="8" creationId="{FB74BC0E-12CD-4FBF-B2CF-B0B0E82FDFB1}"/>
          </ac:spMkLst>
        </pc:spChg>
      </pc:sldChg>
      <pc:sldChg chg="modSp mod">
        <pc:chgData name="E Hunsicker" userId="0c1dc4c490045b88" providerId="LiveId" clId="{4B4CCDAB-019F-4DFD-82A6-2FF1E8184BB3}" dt="2022-10-09T21:55:48.218" v="3817" actId="14100"/>
        <pc:sldMkLst>
          <pc:docMk/>
          <pc:sldMk cId="1893819099" sldId="307"/>
        </pc:sldMkLst>
        <pc:picChg chg="mod">
          <ac:chgData name="E Hunsicker" userId="0c1dc4c490045b88" providerId="LiveId" clId="{4B4CCDAB-019F-4DFD-82A6-2FF1E8184BB3}" dt="2022-10-09T21:55:48.218" v="3817" actId="14100"/>
          <ac:picMkLst>
            <pc:docMk/>
            <pc:sldMk cId="1893819099" sldId="307"/>
            <ac:picMk id="3" creationId="{2B95F2CB-7C4D-4FD9-AF4F-3594A60045A6}"/>
          </ac:picMkLst>
        </pc:picChg>
      </pc:sldChg>
      <pc:sldChg chg="addSp delSp modSp mod setBg setClrOvrMap">
        <pc:chgData name="E Hunsicker" userId="0c1dc4c490045b88" providerId="LiveId" clId="{4B4CCDAB-019F-4DFD-82A6-2FF1E8184BB3}" dt="2022-10-09T21:19:22.015" v="703" actId="26606"/>
        <pc:sldMkLst>
          <pc:docMk/>
          <pc:sldMk cId="675683293" sldId="309"/>
        </pc:sldMkLst>
        <pc:spChg chg="mod">
          <ac:chgData name="E Hunsicker" userId="0c1dc4c490045b88" providerId="LiveId" clId="{4B4CCDAB-019F-4DFD-82A6-2FF1E8184BB3}" dt="2022-10-09T21:19:22.015" v="703" actId="26606"/>
          <ac:spMkLst>
            <pc:docMk/>
            <pc:sldMk cId="675683293" sldId="309"/>
            <ac:spMk id="2" creationId="{00000000-0000-0000-0000-000000000000}"/>
          </ac:spMkLst>
        </pc:spChg>
        <pc:spChg chg="add del mod">
          <ac:chgData name="E Hunsicker" userId="0c1dc4c490045b88" providerId="LiveId" clId="{4B4CCDAB-019F-4DFD-82A6-2FF1E8184BB3}" dt="2022-10-09T21:19:22.015" v="703" actId="26606"/>
          <ac:spMkLst>
            <pc:docMk/>
            <pc:sldMk cId="675683293" sldId="309"/>
            <ac:spMk id="3" creationId="{00000000-0000-0000-0000-000000000000}"/>
          </ac:spMkLst>
        </pc:spChg>
        <pc:spChg chg="add del">
          <ac:chgData name="E Hunsicker" userId="0c1dc4c490045b88" providerId="LiveId" clId="{4B4CCDAB-019F-4DFD-82A6-2FF1E8184BB3}" dt="2022-10-09T21:19:22.001" v="702" actId="26606"/>
          <ac:spMkLst>
            <pc:docMk/>
            <pc:sldMk cId="675683293" sldId="309"/>
            <ac:spMk id="8" creationId="{AD21898E-86C0-4C8A-A76C-DF33E844C87A}"/>
          </ac:spMkLst>
        </pc:spChg>
        <pc:spChg chg="add del">
          <ac:chgData name="E Hunsicker" userId="0c1dc4c490045b88" providerId="LiveId" clId="{4B4CCDAB-019F-4DFD-82A6-2FF1E8184BB3}" dt="2022-10-09T21:19:19.894" v="700" actId="26606"/>
          <ac:spMkLst>
            <pc:docMk/>
            <pc:sldMk cId="675683293" sldId="309"/>
            <ac:spMk id="10" creationId="{CF62D2A7-8207-488C-9F46-316BA81A16C8}"/>
          </ac:spMkLst>
        </pc:spChg>
        <pc:spChg chg="add del">
          <ac:chgData name="E Hunsicker" userId="0c1dc4c490045b88" providerId="LiveId" clId="{4B4CCDAB-019F-4DFD-82A6-2FF1E8184BB3}" dt="2022-10-09T21:19:22.001" v="702" actId="26606"/>
          <ac:spMkLst>
            <pc:docMk/>
            <pc:sldMk cId="675683293" sldId="309"/>
            <ac:spMk id="12" creationId="{5C8F04BD-D093-45D0-B54C-50FDB308B4EE}"/>
          </ac:spMkLst>
        </pc:spChg>
        <pc:spChg chg="add del">
          <ac:chgData name="E Hunsicker" userId="0c1dc4c490045b88" providerId="LiveId" clId="{4B4CCDAB-019F-4DFD-82A6-2FF1E8184BB3}" dt="2022-10-09T21:19:22.001" v="702" actId="26606"/>
          <ac:spMkLst>
            <pc:docMk/>
            <pc:sldMk cId="675683293" sldId="309"/>
            <ac:spMk id="13" creationId="{00000000-0000-0000-0000-000000000000}"/>
          </ac:spMkLst>
        </pc:spChg>
        <pc:spChg chg="add">
          <ac:chgData name="E Hunsicker" userId="0c1dc4c490045b88" providerId="LiveId" clId="{4B4CCDAB-019F-4DFD-82A6-2FF1E8184BB3}" dt="2022-10-09T21:19:22.015" v="703" actId="26606"/>
          <ac:spMkLst>
            <pc:docMk/>
            <pc:sldMk cId="675683293" sldId="309"/>
            <ac:spMk id="15" creationId="{907EF6B7-1338-4443-8C46-6A318D952DFD}"/>
          </ac:spMkLst>
        </pc:spChg>
        <pc:spChg chg="add">
          <ac:chgData name="E Hunsicker" userId="0c1dc4c490045b88" providerId="LiveId" clId="{4B4CCDAB-019F-4DFD-82A6-2FF1E8184BB3}" dt="2022-10-09T21:19:22.015" v="703" actId="26606"/>
          <ac:spMkLst>
            <pc:docMk/>
            <pc:sldMk cId="675683293" sldId="309"/>
            <ac:spMk id="16" creationId="{DAAE4CDD-124C-4DCF-9584-B6033B545DD5}"/>
          </ac:spMkLst>
        </pc:spChg>
        <pc:spChg chg="add">
          <ac:chgData name="E Hunsicker" userId="0c1dc4c490045b88" providerId="LiveId" clId="{4B4CCDAB-019F-4DFD-82A6-2FF1E8184BB3}" dt="2022-10-09T21:19:22.015" v="703" actId="26606"/>
          <ac:spMkLst>
            <pc:docMk/>
            <pc:sldMk cId="675683293" sldId="309"/>
            <ac:spMk id="17" creationId="{081E4A58-353D-44AE-B2FC-2A74E2E400F7}"/>
          </ac:spMkLst>
        </pc:spChg>
        <pc:spChg chg="add">
          <ac:chgData name="E Hunsicker" userId="0c1dc4c490045b88" providerId="LiveId" clId="{4B4CCDAB-019F-4DFD-82A6-2FF1E8184BB3}" dt="2022-10-09T21:19:22.015" v="703" actId="26606"/>
          <ac:spMkLst>
            <pc:docMk/>
            <pc:sldMk cId="675683293" sldId="309"/>
            <ac:spMk id="18" creationId="{00000000-0000-0000-0000-000000000000}"/>
          </ac:spMkLst>
        </pc:spChg>
        <pc:graphicFrameChg chg="add del">
          <ac:chgData name="E Hunsicker" userId="0c1dc4c490045b88" providerId="LiveId" clId="{4B4CCDAB-019F-4DFD-82A6-2FF1E8184BB3}" dt="2022-10-09T21:19:19.894" v="700" actId="26606"/>
          <ac:graphicFrameMkLst>
            <pc:docMk/>
            <pc:sldMk cId="675683293" sldId="309"/>
            <ac:graphicFrameMk id="5" creationId="{F2E90214-232A-D8E0-9838-33D44447AA4D}"/>
          </ac:graphicFrameMkLst>
        </pc:graphicFrameChg>
        <pc:picChg chg="add del">
          <ac:chgData name="E Hunsicker" userId="0c1dc4c490045b88" providerId="LiveId" clId="{4B4CCDAB-019F-4DFD-82A6-2FF1E8184BB3}" dt="2022-10-09T21:19:19.894" v="700" actId="26606"/>
          <ac:picMkLst>
            <pc:docMk/>
            <pc:sldMk cId="675683293" sldId="309"/>
            <ac:picMk id="6" creationId="{25CCEAF2-FFD9-4F72-B88A-536C0EC9E9D3}"/>
          </ac:picMkLst>
        </pc:picChg>
      </pc:sldChg>
      <pc:sldChg chg="addSp modSp mod setBg">
        <pc:chgData name="E Hunsicker" userId="0c1dc4c490045b88" providerId="LiveId" clId="{4B4CCDAB-019F-4DFD-82A6-2FF1E8184BB3}" dt="2022-10-09T21:37:49.105" v="2124" actId="20577"/>
        <pc:sldMkLst>
          <pc:docMk/>
          <pc:sldMk cId="644278001" sldId="310"/>
        </pc:sldMkLst>
        <pc:spChg chg="mod">
          <ac:chgData name="E Hunsicker" userId="0c1dc4c490045b88" providerId="LiveId" clId="{4B4CCDAB-019F-4DFD-82A6-2FF1E8184BB3}" dt="2022-10-09T21:37:49.105" v="2124" actId="20577"/>
          <ac:spMkLst>
            <pc:docMk/>
            <pc:sldMk cId="644278001" sldId="310"/>
            <ac:spMk id="2" creationId="{00000000-0000-0000-0000-000000000000}"/>
          </ac:spMkLst>
        </pc:spChg>
        <pc:spChg chg="mod">
          <ac:chgData name="E Hunsicker" userId="0c1dc4c490045b88" providerId="LiveId" clId="{4B4CCDAB-019F-4DFD-82A6-2FF1E8184BB3}" dt="2022-10-09T21:19:50.384" v="704" actId="26606"/>
          <ac:spMkLst>
            <pc:docMk/>
            <pc:sldMk cId="644278001" sldId="310"/>
            <ac:spMk id="3" creationId="{00000000-0000-0000-0000-000000000000}"/>
          </ac:spMkLst>
        </pc:spChg>
        <pc:spChg chg="add">
          <ac:chgData name="E Hunsicker" userId="0c1dc4c490045b88" providerId="LiveId" clId="{4B4CCDAB-019F-4DFD-82A6-2FF1E8184BB3}" dt="2022-10-09T21:19:50.384" v="704" actId="26606"/>
          <ac:spMkLst>
            <pc:docMk/>
            <pc:sldMk cId="644278001" sldId="310"/>
            <ac:spMk id="9" creationId="{2C61293E-6EBE-43EF-A52C-9BEBFD7679D4}"/>
          </ac:spMkLst>
        </pc:spChg>
        <pc:spChg chg="add">
          <ac:chgData name="E Hunsicker" userId="0c1dc4c490045b88" providerId="LiveId" clId="{4B4CCDAB-019F-4DFD-82A6-2FF1E8184BB3}" dt="2022-10-09T21:19:50.384" v="704" actId="26606"/>
          <ac:spMkLst>
            <pc:docMk/>
            <pc:sldMk cId="644278001" sldId="310"/>
            <ac:spMk id="11" creationId="{21540236-BFD5-4A9D-8840-4703E7F76825}"/>
          </ac:spMkLst>
        </pc:spChg>
        <pc:picChg chg="add">
          <ac:chgData name="E Hunsicker" userId="0c1dc4c490045b88" providerId="LiveId" clId="{4B4CCDAB-019F-4DFD-82A6-2FF1E8184BB3}" dt="2022-10-09T21:19:50.384" v="704" actId="26606"/>
          <ac:picMkLst>
            <pc:docMk/>
            <pc:sldMk cId="644278001" sldId="310"/>
            <ac:picMk id="5" creationId="{32C28234-7F3B-8152-0BE8-6B6DE004BF55}"/>
          </ac:picMkLst>
        </pc:picChg>
      </pc:sldChg>
      <pc:sldChg chg="modSp">
        <pc:chgData name="E Hunsicker" userId="0c1dc4c490045b88" providerId="LiveId" clId="{4B4CCDAB-019F-4DFD-82A6-2FF1E8184BB3}" dt="2022-10-09T21:56:55.254" v="3829" actId="1038"/>
        <pc:sldMkLst>
          <pc:docMk/>
          <pc:sldMk cId="1763092562" sldId="311"/>
        </pc:sldMkLst>
        <pc:picChg chg="mod">
          <ac:chgData name="E Hunsicker" userId="0c1dc4c490045b88" providerId="LiveId" clId="{4B4CCDAB-019F-4DFD-82A6-2FF1E8184BB3}" dt="2022-10-09T21:56:55.254" v="3829" actId="1038"/>
          <ac:picMkLst>
            <pc:docMk/>
            <pc:sldMk cId="1763092562" sldId="311"/>
            <ac:picMk id="5" creationId="{00000000-0000-0000-0000-000000000000}"/>
          </ac:picMkLst>
        </pc:picChg>
      </pc:sldChg>
      <pc:sldChg chg="modSp mod">
        <pc:chgData name="E Hunsicker" userId="0c1dc4c490045b88" providerId="LiveId" clId="{4B4CCDAB-019F-4DFD-82A6-2FF1E8184BB3}" dt="2022-10-09T22:16:09.804" v="4800" actId="20577"/>
        <pc:sldMkLst>
          <pc:docMk/>
          <pc:sldMk cId="501089167" sldId="312"/>
        </pc:sldMkLst>
        <pc:spChg chg="mod">
          <ac:chgData name="E Hunsicker" userId="0c1dc4c490045b88" providerId="LiveId" clId="{4B4CCDAB-019F-4DFD-82A6-2FF1E8184BB3}" dt="2022-10-09T22:15:26.319" v="4780" actId="1076"/>
          <ac:spMkLst>
            <pc:docMk/>
            <pc:sldMk cId="501089167" sldId="312"/>
            <ac:spMk id="2" creationId="{9769E257-9AEB-D63A-4A96-AA1016DAB6AF}"/>
          </ac:spMkLst>
        </pc:spChg>
        <pc:spChg chg="mod">
          <ac:chgData name="E Hunsicker" userId="0c1dc4c490045b88" providerId="LiveId" clId="{4B4CCDAB-019F-4DFD-82A6-2FF1E8184BB3}" dt="2022-10-09T22:16:09.804" v="4800" actId="20577"/>
          <ac:spMkLst>
            <pc:docMk/>
            <pc:sldMk cId="501089167" sldId="312"/>
            <ac:spMk id="7" creationId="{4BF49F85-F9AB-F771-8E29-9A48DC994ED5}"/>
          </ac:spMkLst>
        </pc:spChg>
      </pc:sldChg>
      <pc:sldChg chg="addSp delSp modSp">
        <pc:chgData name="E Hunsicker" userId="0c1dc4c490045b88" providerId="LiveId" clId="{4B4CCDAB-019F-4DFD-82A6-2FF1E8184BB3}" dt="2022-10-09T21:14:57.871" v="38" actId="478"/>
        <pc:sldMkLst>
          <pc:docMk/>
          <pc:sldMk cId="3848289212" sldId="313"/>
        </pc:sldMkLst>
        <pc:picChg chg="add del mod">
          <ac:chgData name="E Hunsicker" userId="0c1dc4c490045b88" providerId="LiveId" clId="{4B4CCDAB-019F-4DFD-82A6-2FF1E8184BB3}" dt="2022-10-09T21:14:57.871" v="38" actId="478"/>
          <ac:picMkLst>
            <pc:docMk/>
            <pc:sldMk cId="3848289212" sldId="313"/>
            <ac:picMk id="9218" creationId="{EC6F0ACD-605A-A602-DAEB-901A46E047AD}"/>
          </ac:picMkLst>
        </pc:picChg>
      </pc:sldChg>
      <pc:sldChg chg="addSp modSp new mod setBg setClrOvrMap modNotesTx">
        <pc:chgData name="E Hunsicker" userId="0c1dc4c490045b88" providerId="LiveId" clId="{4B4CCDAB-019F-4DFD-82A6-2FF1E8184BB3}" dt="2022-10-09T21:58:09.305" v="3913" actId="20577"/>
        <pc:sldMkLst>
          <pc:docMk/>
          <pc:sldMk cId="556172588" sldId="314"/>
        </pc:sldMkLst>
        <pc:spChg chg="add mod">
          <ac:chgData name="E Hunsicker" userId="0c1dc4c490045b88" providerId="LiveId" clId="{4B4CCDAB-019F-4DFD-82A6-2FF1E8184BB3}" dt="2022-10-09T21:14:34.602" v="37" actId="26606"/>
          <ac:spMkLst>
            <pc:docMk/>
            <pc:sldMk cId="556172588" sldId="314"/>
            <ac:spMk id="3" creationId="{8343F6D0-BF52-0267-8785-3F7F679B1C5D}"/>
          </ac:spMkLst>
        </pc:spChg>
        <pc:spChg chg="add">
          <ac:chgData name="E Hunsicker" userId="0c1dc4c490045b88" providerId="LiveId" clId="{4B4CCDAB-019F-4DFD-82A6-2FF1E8184BB3}" dt="2022-10-09T21:14:34.602" v="37" actId="26606"/>
          <ac:spMkLst>
            <pc:docMk/>
            <pc:sldMk cId="556172588" sldId="314"/>
            <ac:spMk id="8" creationId="{E49CC64F-7275-4E33-961B-0C5CDC439875}"/>
          </ac:spMkLst>
        </pc:spChg>
        <pc:picChg chg="add mod ord">
          <ac:chgData name="E Hunsicker" userId="0c1dc4c490045b88" providerId="LiveId" clId="{4B4CCDAB-019F-4DFD-82A6-2FF1E8184BB3}" dt="2022-10-09T21:14:34.602" v="37" actId="26606"/>
          <ac:picMkLst>
            <pc:docMk/>
            <pc:sldMk cId="556172588" sldId="314"/>
            <ac:picMk id="2" creationId="{D1A816A0-6D74-C8FE-CE78-43616ACB1393}"/>
          </ac:picMkLst>
        </pc:picChg>
      </pc:sldChg>
      <pc:sldChg chg="addSp delSp modSp new mod ord setBg modNotesTx">
        <pc:chgData name="E Hunsicker" userId="0c1dc4c490045b88" providerId="LiveId" clId="{4B4CCDAB-019F-4DFD-82A6-2FF1E8184BB3}" dt="2022-10-09T22:18:14.861" v="4910" actId="20577"/>
        <pc:sldMkLst>
          <pc:docMk/>
          <pc:sldMk cId="1744221536" sldId="315"/>
        </pc:sldMkLst>
        <pc:spChg chg="del">
          <ac:chgData name="E Hunsicker" userId="0c1dc4c490045b88" providerId="LiveId" clId="{4B4CCDAB-019F-4DFD-82A6-2FF1E8184BB3}" dt="2022-10-09T21:59:54.532" v="3914" actId="478"/>
          <ac:spMkLst>
            <pc:docMk/>
            <pc:sldMk cId="1744221536" sldId="315"/>
            <ac:spMk id="2" creationId="{C0E4D6F0-5DD8-8837-1788-161C8FF9F653}"/>
          </ac:spMkLst>
        </pc:spChg>
        <pc:spChg chg="del">
          <ac:chgData name="E Hunsicker" userId="0c1dc4c490045b88" providerId="LiveId" clId="{4B4CCDAB-019F-4DFD-82A6-2FF1E8184BB3}" dt="2022-10-09T21:59:57.462" v="3915" actId="478"/>
          <ac:spMkLst>
            <pc:docMk/>
            <pc:sldMk cId="1744221536" sldId="315"/>
            <ac:spMk id="3" creationId="{89CF0E16-D1CA-8F00-A52C-64B00C93CCF8}"/>
          </ac:spMkLst>
        </pc:spChg>
        <pc:spChg chg="add">
          <ac:chgData name="E Hunsicker" userId="0c1dc4c490045b88" providerId="LiveId" clId="{4B4CCDAB-019F-4DFD-82A6-2FF1E8184BB3}" dt="2022-10-09T22:00:02.192" v="3917" actId="26606"/>
          <ac:spMkLst>
            <pc:docMk/>
            <pc:sldMk cId="1744221536" sldId="315"/>
            <ac:spMk id="10" creationId="{F3060C83-F051-4F0E-ABAD-AA0DFC48B218}"/>
          </ac:spMkLst>
        </pc:spChg>
        <pc:spChg chg="add">
          <ac:chgData name="E Hunsicker" userId="0c1dc4c490045b88" providerId="LiveId" clId="{4B4CCDAB-019F-4DFD-82A6-2FF1E8184BB3}" dt="2022-10-09T22:00:02.192" v="3917" actId="26606"/>
          <ac:spMkLst>
            <pc:docMk/>
            <pc:sldMk cId="1744221536" sldId="315"/>
            <ac:spMk id="12" creationId="{83C98ABE-055B-441F-B07E-44F97F083C39}"/>
          </ac:spMkLst>
        </pc:spChg>
        <pc:spChg chg="add">
          <ac:chgData name="E Hunsicker" userId="0c1dc4c490045b88" providerId="LiveId" clId="{4B4CCDAB-019F-4DFD-82A6-2FF1E8184BB3}" dt="2022-10-09T22:00:02.192" v="3917" actId="26606"/>
          <ac:spMkLst>
            <pc:docMk/>
            <pc:sldMk cId="1744221536" sldId="315"/>
            <ac:spMk id="14" creationId="{29FDB030-9B49-4CED-8CCD-4D99382388AC}"/>
          </ac:spMkLst>
        </pc:spChg>
        <pc:spChg chg="add">
          <ac:chgData name="E Hunsicker" userId="0c1dc4c490045b88" providerId="LiveId" clId="{4B4CCDAB-019F-4DFD-82A6-2FF1E8184BB3}" dt="2022-10-09T22:00:02.192" v="3917" actId="26606"/>
          <ac:spMkLst>
            <pc:docMk/>
            <pc:sldMk cId="1744221536" sldId="315"/>
            <ac:spMk id="16" creationId="{3783CA14-24A1-485C-8B30-D6A5D87987AD}"/>
          </ac:spMkLst>
        </pc:spChg>
        <pc:spChg chg="add">
          <ac:chgData name="E Hunsicker" userId="0c1dc4c490045b88" providerId="LiveId" clId="{4B4CCDAB-019F-4DFD-82A6-2FF1E8184BB3}" dt="2022-10-09T22:00:02.192" v="3917" actId="26606"/>
          <ac:spMkLst>
            <pc:docMk/>
            <pc:sldMk cId="1744221536" sldId="315"/>
            <ac:spMk id="18" creationId="{9A97C86A-04D6-40F7-AE84-31AB43E6A846}"/>
          </ac:spMkLst>
        </pc:spChg>
        <pc:spChg chg="add">
          <ac:chgData name="E Hunsicker" userId="0c1dc4c490045b88" providerId="LiveId" clId="{4B4CCDAB-019F-4DFD-82A6-2FF1E8184BB3}" dt="2022-10-09T22:00:02.192" v="3917" actId="26606"/>
          <ac:spMkLst>
            <pc:docMk/>
            <pc:sldMk cId="1744221536" sldId="315"/>
            <ac:spMk id="20" creationId="{FF9F2414-84E8-453E-B1F3-389FDE8192D9}"/>
          </ac:spMkLst>
        </pc:spChg>
        <pc:spChg chg="add">
          <ac:chgData name="E Hunsicker" userId="0c1dc4c490045b88" providerId="LiveId" clId="{4B4CCDAB-019F-4DFD-82A6-2FF1E8184BB3}" dt="2022-10-09T22:00:02.192" v="3917" actId="26606"/>
          <ac:spMkLst>
            <pc:docMk/>
            <pc:sldMk cId="1744221536" sldId="315"/>
            <ac:spMk id="22" creationId="{3ECA69A1-7536-43AC-85EF-C7106179F5ED}"/>
          </ac:spMkLst>
        </pc:spChg>
        <pc:picChg chg="add mod">
          <ac:chgData name="E Hunsicker" userId="0c1dc4c490045b88" providerId="LiveId" clId="{4B4CCDAB-019F-4DFD-82A6-2FF1E8184BB3}" dt="2022-10-09T22:17:56.959" v="4909" actId="14100"/>
          <ac:picMkLst>
            <pc:docMk/>
            <pc:sldMk cId="1744221536" sldId="315"/>
            <ac:picMk id="5" creationId="{9DFB1012-2931-48A7-369E-4BE090C4D443}"/>
          </ac:picMkLst>
        </pc:picChg>
      </pc:sldChg>
      <pc:sldChg chg="modSp new mod">
        <pc:chgData name="E Hunsicker" userId="0c1dc4c490045b88" providerId="LiveId" clId="{4B4CCDAB-019F-4DFD-82A6-2FF1E8184BB3}" dt="2022-10-09T22:16:56.818" v="4813" actId="20577"/>
        <pc:sldMkLst>
          <pc:docMk/>
          <pc:sldMk cId="1016104302" sldId="316"/>
        </pc:sldMkLst>
        <pc:spChg chg="mod">
          <ac:chgData name="E Hunsicker" userId="0c1dc4c490045b88" providerId="LiveId" clId="{4B4CCDAB-019F-4DFD-82A6-2FF1E8184BB3}" dt="2022-10-09T21:38:40.146" v="2135" actId="20577"/>
          <ac:spMkLst>
            <pc:docMk/>
            <pc:sldMk cId="1016104302" sldId="316"/>
            <ac:spMk id="2" creationId="{463625F6-1B7E-F324-082D-528FDA4F75FF}"/>
          </ac:spMkLst>
        </pc:spChg>
        <pc:spChg chg="mod">
          <ac:chgData name="E Hunsicker" userId="0c1dc4c490045b88" providerId="LiveId" clId="{4B4CCDAB-019F-4DFD-82A6-2FF1E8184BB3}" dt="2022-10-09T22:16:56.818" v="4813" actId="20577"/>
          <ac:spMkLst>
            <pc:docMk/>
            <pc:sldMk cId="1016104302" sldId="316"/>
            <ac:spMk id="3" creationId="{23179601-7FC3-315E-0953-BE2964EB5EE0}"/>
          </ac:spMkLst>
        </pc:spChg>
      </pc:sldChg>
      <pc:sldChg chg="modSp new del mod">
        <pc:chgData name="E Hunsicker" userId="0c1dc4c490045b88" providerId="LiveId" clId="{4B4CCDAB-019F-4DFD-82A6-2FF1E8184BB3}" dt="2022-10-10T21:50:59.965" v="6426" actId="47"/>
        <pc:sldMkLst>
          <pc:docMk/>
          <pc:sldMk cId="787566945" sldId="317"/>
        </pc:sldMkLst>
        <pc:spChg chg="mod">
          <ac:chgData name="E Hunsicker" userId="0c1dc4c490045b88" providerId="LiveId" clId="{4B4CCDAB-019F-4DFD-82A6-2FF1E8184BB3}" dt="2022-10-09T22:01:19.360" v="3993" actId="20577"/>
          <ac:spMkLst>
            <pc:docMk/>
            <pc:sldMk cId="787566945" sldId="317"/>
            <ac:spMk id="2" creationId="{83D4740A-9C2E-1C05-3001-73EAF8588C49}"/>
          </ac:spMkLst>
        </pc:spChg>
      </pc:sldChg>
      <pc:sldChg chg="addSp delSp modSp new mod">
        <pc:chgData name="E Hunsicker" userId="0c1dc4c490045b88" providerId="LiveId" clId="{4B4CCDAB-019F-4DFD-82A6-2FF1E8184BB3}" dt="2022-10-11T08:25:59.854" v="6554" actId="688"/>
        <pc:sldMkLst>
          <pc:docMk/>
          <pc:sldMk cId="2501167388" sldId="318"/>
        </pc:sldMkLst>
        <pc:spChg chg="del mod">
          <ac:chgData name="E Hunsicker" userId="0c1dc4c490045b88" providerId="LiveId" clId="{4B4CCDAB-019F-4DFD-82A6-2FF1E8184BB3}" dt="2022-10-10T20:03:52.759" v="4926" actId="478"/>
          <ac:spMkLst>
            <pc:docMk/>
            <pc:sldMk cId="2501167388" sldId="318"/>
            <ac:spMk id="2" creationId="{479909F4-E93F-A71E-2808-DE4D30C58EDE}"/>
          </ac:spMkLst>
        </pc:spChg>
        <pc:spChg chg="del mod">
          <ac:chgData name="E Hunsicker" userId="0c1dc4c490045b88" providerId="LiveId" clId="{4B4CCDAB-019F-4DFD-82A6-2FF1E8184BB3}" dt="2022-10-10T21:07:41.766" v="5948" actId="478"/>
          <ac:spMkLst>
            <pc:docMk/>
            <pc:sldMk cId="2501167388" sldId="318"/>
            <ac:spMk id="3" creationId="{D63EFA1E-928C-B2C6-4A81-CCBC8006EF9A}"/>
          </ac:spMkLst>
        </pc:spChg>
        <pc:spChg chg="add del mod">
          <ac:chgData name="E Hunsicker" userId="0c1dc4c490045b88" providerId="LiveId" clId="{4B4CCDAB-019F-4DFD-82A6-2FF1E8184BB3}" dt="2022-10-10T21:05:35.538" v="5946" actId="478"/>
          <ac:spMkLst>
            <pc:docMk/>
            <pc:sldMk cId="2501167388" sldId="318"/>
            <ac:spMk id="5" creationId="{B19ADAE5-9E0D-DD1C-F67D-4B983B081812}"/>
          </ac:spMkLst>
        </pc:spChg>
        <pc:spChg chg="add del mod">
          <ac:chgData name="E Hunsicker" userId="0c1dc4c490045b88" providerId="LiveId" clId="{4B4CCDAB-019F-4DFD-82A6-2FF1E8184BB3}" dt="2022-10-10T21:05:37.265" v="5947" actId="478"/>
          <ac:spMkLst>
            <pc:docMk/>
            <pc:sldMk cId="2501167388" sldId="318"/>
            <ac:spMk id="17" creationId="{CBF61903-A7B1-6E4E-79FB-A7919A8AB55D}"/>
          </ac:spMkLst>
        </pc:spChg>
        <pc:spChg chg="add del mod">
          <ac:chgData name="E Hunsicker" userId="0c1dc4c490045b88" providerId="LiveId" clId="{4B4CCDAB-019F-4DFD-82A6-2FF1E8184BB3}" dt="2022-10-10T21:07:45.831" v="5950" actId="478"/>
          <ac:spMkLst>
            <pc:docMk/>
            <pc:sldMk cId="2501167388" sldId="318"/>
            <ac:spMk id="19" creationId="{BCAA4FB0-C19B-B2BB-8D7A-9ABFFF0446EE}"/>
          </ac:spMkLst>
        </pc:spChg>
        <pc:picChg chg="add del mod">
          <ac:chgData name="E Hunsicker" userId="0c1dc4c490045b88" providerId="LiveId" clId="{4B4CCDAB-019F-4DFD-82A6-2FF1E8184BB3}" dt="2022-10-10T20:12:41.983" v="5608" actId="478"/>
          <ac:picMkLst>
            <pc:docMk/>
            <pc:sldMk cId="2501167388" sldId="318"/>
            <ac:picMk id="7" creationId="{5FCA0802-EF20-F68F-6627-404EA9390580}"/>
          </ac:picMkLst>
        </pc:picChg>
        <pc:picChg chg="add mod ord">
          <ac:chgData name="E Hunsicker" userId="0c1dc4c490045b88" providerId="LiveId" clId="{4B4CCDAB-019F-4DFD-82A6-2FF1E8184BB3}" dt="2022-10-10T21:24:52.596" v="6065" actId="14100"/>
          <ac:picMkLst>
            <pc:docMk/>
            <pc:sldMk cId="2501167388" sldId="318"/>
            <ac:picMk id="9" creationId="{5A89D9B8-7E54-49D3-1C56-6E81C7FAF152}"/>
          </ac:picMkLst>
        </pc:picChg>
        <pc:picChg chg="add mod ord">
          <ac:chgData name="E Hunsicker" userId="0c1dc4c490045b88" providerId="LiveId" clId="{4B4CCDAB-019F-4DFD-82A6-2FF1E8184BB3}" dt="2022-10-10T21:26:17.413" v="6072" actId="1076"/>
          <ac:picMkLst>
            <pc:docMk/>
            <pc:sldMk cId="2501167388" sldId="318"/>
            <ac:picMk id="11" creationId="{96E7F78B-D5EC-AE2A-F091-0C51B65F0FF0}"/>
          </ac:picMkLst>
        </pc:picChg>
        <pc:picChg chg="add mod ord">
          <ac:chgData name="E Hunsicker" userId="0c1dc4c490045b88" providerId="LiveId" clId="{4B4CCDAB-019F-4DFD-82A6-2FF1E8184BB3}" dt="2022-10-11T08:25:05.467" v="6550" actId="1076"/>
          <ac:picMkLst>
            <pc:docMk/>
            <pc:sldMk cId="2501167388" sldId="318"/>
            <ac:picMk id="13" creationId="{5077386D-1FEF-1915-B6B6-0525DAAA338C}"/>
          </ac:picMkLst>
        </pc:picChg>
        <pc:picChg chg="add mod">
          <ac:chgData name="E Hunsicker" userId="0c1dc4c490045b88" providerId="LiveId" clId="{4B4CCDAB-019F-4DFD-82A6-2FF1E8184BB3}" dt="2022-10-11T08:25:59.854" v="6554" actId="688"/>
          <ac:picMkLst>
            <pc:docMk/>
            <pc:sldMk cId="2501167388" sldId="318"/>
            <ac:picMk id="15" creationId="{F5E38763-F08A-7903-834C-749F9B9E08D1}"/>
          </ac:picMkLst>
        </pc:picChg>
        <pc:picChg chg="add mod ord modCrop">
          <ac:chgData name="E Hunsicker" userId="0c1dc4c490045b88" providerId="LiveId" clId="{4B4CCDAB-019F-4DFD-82A6-2FF1E8184BB3}" dt="2022-10-11T08:25:31.196" v="6552" actId="14100"/>
          <ac:picMkLst>
            <pc:docMk/>
            <pc:sldMk cId="2501167388" sldId="318"/>
            <ac:picMk id="21" creationId="{4A0484CF-5F69-8D9F-FE89-B497C4E74F91}"/>
          </ac:picMkLst>
        </pc:picChg>
        <pc:picChg chg="add mod modCrop">
          <ac:chgData name="E Hunsicker" userId="0c1dc4c490045b88" providerId="LiveId" clId="{4B4CCDAB-019F-4DFD-82A6-2FF1E8184BB3}" dt="2022-10-11T08:25:37.831" v="6553" actId="14100"/>
          <ac:picMkLst>
            <pc:docMk/>
            <pc:sldMk cId="2501167388" sldId="318"/>
            <ac:picMk id="23" creationId="{A108D7CC-2829-9628-6AB0-FAFB8D055AE9}"/>
          </ac:picMkLst>
        </pc:picChg>
        <pc:picChg chg="add mod">
          <ac:chgData name="E Hunsicker" userId="0c1dc4c490045b88" providerId="LiveId" clId="{4B4CCDAB-019F-4DFD-82A6-2FF1E8184BB3}" dt="2022-10-11T08:24:59.845" v="6548" actId="1076"/>
          <ac:picMkLst>
            <pc:docMk/>
            <pc:sldMk cId="2501167388" sldId="318"/>
            <ac:picMk id="25" creationId="{2A2A7433-EFC1-9CF1-0934-7BC1820A1D8D}"/>
          </ac:picMkLst>
        </pc:picChg>
        <pc:picChg chg="add mod">
          <ac:chgData name="E Hunsicker" userId="0c1dc4c490045b88" providerId="LiveId" clId="{4B4CCDAB-019F-4DFD-82A6-2FF1E8184BB3}" dt="2022-10-10T21:24:47.590" v="6064" actId="1076"/>
          <ac:picMkLst>
            <pc:docMk/>
            <pc:sldMk cId="2501167388" sldId="318"/>
            <ac:picMk id="27" creationId="{C245D86F-95AF-5C5D-6508-E6DE8B061C12}"/>
          </ac:picMkLst>
        </pc:picChg>
        <pc:picChg chg="add del mod">
          <ac:chgData name="E Hunsicker" userId="0c1dc4c490045b88" providerId="LiveId" clId="{4B4CCDAB-019F-4DFD-82A6-2FF1E8184BB3}" dt="2022-10-10T20:18:43.160" v="5637" actId="21"/>
          <ac:picMkLst>
            <pc:docMk/>
            <pc:sldMk cId="2501167388" sldId="318"/>
            <ac:picMk id="1026" creationId="{CA42588D-425A-629C-AB13-10EB48C16380}"/>
          </ac:picMkLst>
        </pc:picChg>
        <pc:picChg chg="add mod">
          <ac:chgData name="E Hunsicker" userId="0c1dc4c490045b88" providerId="LiveId" clId="{4B4CCDAB-019F-4DFD-82A6-2FF1E8184BB3}" dt="2022-10-11T08:25:02.959" v="6549" actId="1076"/>
          <ac:picMkLst>
            <pc:docMk/>
            <pc:sldMk cId="2501167388" sldId="318"/>
            <ac:picMk id="1028" creationId="{AAB7DFD1-0CAF-9F54-F6A3-E2A946B79618}"/>
          </ac:picMkLst>
        </pc:picChg>
        <pc:picChg chg="add mod">
          <ac:chgData name="E Hunsicker" userId="0c1dc4c490045b88" providerId="LiveId" clId="{4B4CCDAB-019F-4DFD-82A6-2FF1E8184BB3}" dt="2022-10-10T21:26:51.337" v="6076" actId="732"/>
          <ac:picMkLst>
            <pc:docMk/>
            <pc:sldMk cId="2501167388" sldId="318"/>
            <ac:picMk id="1030" creationId="{69CCBC55-C36B-2E59-D94B-B15EA5AF3B5D}"/>
          </ac:picMkLst>
        </pc:picChg>
      </pc:sldChg>
      <pc:sldChg chg="add">
        <pc:chgData name="E Hunsicker" userId="0c1dc4c490045b88" providerId="LiveId" clId="{4B4CCDAB-019F-4DFD-82A6-2FF1E8184BB3}" dt="2022-10-10T20:03:29.478" v="4914"/>
        <pc:sldMkLst>
          <pc:docMk/>
          <pc:sldMk cId="929317182" sldId="392"/>
        </pc:sldMkLst>
      </pc:sldChg>
      <pc:sldChg chg="modSp add mod">
        <pc:chgData name="E Hunsicker" userId="0c1dc4c490045b88" providerId="LiveId" clId="{4B4CCDAB-019F-4DFD-82A6-2FF1E8184BB3}" dt="2022-10-10T21:58:31.102" v="6539" actId="14100"/>
        <pc:sldMkLst>
          <pc:docMk/>
          <pc:sldMk cId="4180460585" sldId="396"/>
        </pc:sldMkLst>
        <pc:spChg chg="mod">
          <ac:chgData name="E Hunsicker" userId="0c1dc4c490045b88" providerId="LiveId" clId="{4B4CCDAB-019F-4DFD-82A6-2FF1E8184BB3}" dt="2022-10-10T21:58:31.102" v="6539" actId="14100"/>
          <ac:spMkLst>
            <pc:docMk/>
            <pc:sldMk cId="4180460585" sldId="396"/>
            <ac:spMk id="3" creationId="{336C0A10-9944-C636-F0C9-9BC06D18C234}"/>
          </ac:spMkLst>
        </pc:spChg>
      </pc:sldChg>
      <pc:sldChg chg="addSp delSp modSp add mod">
        <pc:chgData name="E Hunsicker" userId="0c1dc4c490045b88" providerId="LiveId" clId="{4B4CCDAB-019F-4DFD-82A6-2FF1E8184BB3}" dt="2022-10-10T21:59:01.742" v="6545"/>
        <pc:sldMkLst>
          <pc:docMk/>
          <pc:sldMk cId="1998514465" sldId="398"/>
        </pc:sldMkLst>
        <pc:spChg chg="del">
          <ac:chgData name="E Hunsicker" userId="0c1dc4c490045b88" providerId="LiveId" clId="{4B4CCDAB-019F-4DFD-82A6-2FF1E8184BB3}" dt="2022-10-10T21:59:00.938" v="6544" actId="478"/>
          <ac:spMkLst>
            <pc:docMk/>
            <pc:sldMk cId="1998514465" sldId="398"/>
            <ac:spMk id="3" creationId="{336C0A10-9944-C636-F0C9-9BC06D18C234}"/>
          </ac:spMkLst>
        </pc:spChg>
        <pc:spChg chg="add mod">
          <ac:chgData name="E Hunsicker" userId="0c1dc4c490045b88" providerId="LiveId" clId="{4B4CCDAB-019F-4DFD-82A6-2FF1E8184BB3}" dt="2022-10-10T21:59:01.742" v="6545"/>
          <ac:spMkLst>
            <pc:docMk/>
            <pc:sldMk cId="1998514465" sldId="398"/>
            <ac:spMk id="7" creationId="{7097F914-6694-F50A-641A-083B6368075C}"/>
          </ac:spMkLst>
        </pc:spChg>
      </pc:sldChg>
      <pc:sldChg chg="addSp delSp modSp add mod">
        <pc:chgData name="E Hunsicker" userId="0c1dc4c490045b88" providerId="LiveId" clId="{4B4CCDAB-019F-4DFD-82A6-2FF1E8184BB3}" dt="2022-10-10T21:58:56.625" v="6543" actId="1076"/>
        <pc:sldMkLst>
          <pc:docMk/>
          <pc:sldMk cId="3451044038" sldId="399"/>
        </pc:sldMkLst>
        <pc:spChg chg="del">
          <ac:chgData name="E Hunsicker" userId="0c1dc4c490045b88" providerId="LiveId" clId="{4B4CCDAB-019F-4DFD-82A6-2FF1E8184BB3}" dt="2022-10-10T21:58:53.243" v="6542" actId="478"/>
          <ac:spMkLst>
            <pc:docMk/>
            <pc:sldMk cId="3451044038" sldId="399"/>
            <ac:spMk id="3" creationId="{336C0A10-9944-C636-F0C9-9BC06D18C234}"/>
          </ac:spMkLst>
        </pc:spChg>
        <pc:spChg chg="add mod">
          <ac:chgData name="E Hunsicker" userId="0c1dc4c490045b88" providerId="LiveId" clId="{4B4CCDAB-019F-4DFD-82A6-2FF1E8184BB3}" dt="2022-10-10T21:58:56.625" v="6543" actId="1076"/>
          <ac:spMkLst>
            <pc:docMk/>
            <pc:sldMk cId="3451044038" sldId="399"/>
            <ac:spMk id="7" creationId="{765ECF7F-B46C-A2FA-B0F1-79D8FB278D8C}"/>
          </ac:spMkLst>
        </pc:spChg>
      </pc:sldChg>
      <pc:sldChg chg="modSp add mod">
        <pc:chgData name="E Hunsicker" userId="0c1dc4c490045b88" providerId="LiveId" clId="{4B4CCDAB-019F-4DFD-82A6-2FF1E8184BB3}" dt="2022-10-10T21:56:30.119" v="6505" actId="20577"/>
        <pc:sldMkLst>
          <pc:docMk/>
          <pc:sldMk cId="2452992557" sldId="400"/>
        </pc:sldMkLst>
        <pc:spChg chg="mod">
          <ac:chgData name="E Hunsicker" userId="0c1dc4c490045b88" providerId="LiveId" clId="{4B4CCDAB-019F-4DFD-82A6-2FF1E8184BB3}" dt="2022-10-10T21:56:20.748" v="6504" actId="1076"/>
          <ac:spMkLst>
            <pc:docMk/>
            <pc:sldMk cId="2452992557" sldId="400"/>
            <ac:spMk id="2" creationId="{B59DA213-69E5-B94E-D636-05E4062727ED}"/>
          </ac:spMkLst>
        </pc:spChg>
        <pc:spChg chg="mod">
          <ac:chgData name="E Hunsicker" userId="0c1dc4c490045b88" providerId="LiveId" clId="{4B4CCDAB-019F-4DFD-82A6-2FF1E8184BB3}" dt="2022-10-10T21:56:30.119" v="6505" actId="20577"/>
          <ac:spMkLst>
            <pc:docMk/>
            <pc:sldMk cId="2452992557" sldId="400"/>
            <ac:spMk id="6" creationId="{AF6234C3-D5B5-A606-52A5-9A32FA4C631C}"/>
          </ac:spMkLst>
        </pc:spChg>
      </pc:sldChg>
      <pc:sldChg chg="add">
        <pc:chgData name="E Hunsicker" userId="0c1dc4c490045b88" providerId="LiveId" clId="{4B4CCDAB-019F-4DFD-82A6-2FF1E8184BB3}" dt="2022-10-10T20:03:18.117" v="4912"/>
        <pc:sldMkLst>
          <pc:docMk/>
          <pc:sldMk cId="3309886856" sldId="408"/>
        </pc:sldMkLst>
      </pc:sldChg>
      <pc:sldChg chg="addSp modSp new mod">
        <pc:chgData name="E Hunsicker" userId="0c1dc4c490045b88" providerId="LiveId" clId="{4B4CCDAB-019F-4DFD-82A6-2FF1E8184BB3}" dt="2022-10-10T21:04:58.605" v="5941" actId="1076"/>
        <pc:sldMkLst>
          <pc:docMk/>
          <pc:sldMk cId="2886112505" sldId="409"/>
        </pc:sldMkLst>
        <pc:spChg chg="mod">
          <ac:chgData name="E Hunsicker" userId="0c1dc4c490045b88" providerId="LiveId" clId="{4B4CCDAB-019F-4DFD-82A6-2FF1E8184BB3}" dt="2022-10-10T21:04:58.605" v="5941" actId="1076"/>
          <ac:spMkLst>
            <pc:docMk/>
            <pc:sldMk cId="2886112505" sldId="409"/>
            <ac:spMk id="2" creationId="{4FF9CC3A-2A74-DB3D-DBF9-FBDB1CA22693}"/>
          </ac:spMkLst>
        </pc:spChg>
        <pc:picChg chg="add mod">
          <ac:chgData name="E Hunsicker" userId="0c1dc4c490045b88" providerId="LiveId" clId="{4B4CCDAB-019F-4DFD-82A6-2FF1E8184BB3}" dt="2022-10-10T21:04:03.704" v="5934" actId="171"/>
          <ac:picMkLst>
            <pc:docMk/>
            <pc:sldMk cId="2886112505" sldId="409"/>
            <ac:picMk id="3074" creationId="{FA10F1A6-BA85-4E34-A9AA-FA96D2FDFD4E}"/>
          </ac:picMkLst>
        </pc:picChg>
      </pc:sldChg>
      <pc:sldChg chg="addSp delSp modSp new mod">
        <pc:chgData name="E Hunsicker" userId="0c1dc4c490045b88" providerId="LiveId" clId="{4B4CCDAB-019F-4DFD-82A6-2FF1E8184BB3}" dt="2022-10-10T21:46:23.400" v="6421" actId="1037"/>
        <pc:sldMkLst>
          <pc:docMk/>
          <pc:sldMk cId="1632900833" sldId="410"/>
        </pc:sldMkLst>
        <pc:spChg chg="del mod">
          <ac:chgData name="E Hunsicker" userId="0c1dc4c490045b88" providerId="LiveId" clId="{4B4CCDAB-019F-4DFD-82A6-2FF1E8184BB3}" dt="2022-10-10T21:35:41.284" v="6295" actId="478"/>
          <ac:spMkLst>
            <pc:docMk/>
            <pc:sldMk cId="1632900833" sldId="410"/>
            <ac:spMk id="2" creationId="{8D2B11A8-B9EA-1F89-28FD-5CD2C296E574}"/>
          </ac:spMkLst>
        </pc:spChg>
        <pc:spChg chg="del mod">
          <ac:chgData name="E Hunsicker" userId="0c1dc4c490045b88" providerId="LiveId" clId="{4B4CCDAB-019F-4DFD-82A6-2FF1E8184BB3}" dt="2022-10-10T20:26:22.831" v="5852" actId="478"/>
          <ac:spMkLst>
            <pc:docMk/>
            <pc:sldMk cId="1632900833" sldId="410"/>
            <ac:spMk id="3" creationId="{00D6C3F3-831C-7BDA-3864-A72040ECCDCF}"/>
          </ac:spMkLst>
        </pc:spChg>
        <pc:spChg chg="add del mod">
          <ac:chgData name="E Hunsicker" userId="0c1dc4c490045b88" providerId="LiveId" clId="{4B4CCDAB-019F-4DFD-82A6-2FF1E8184BB3}" dt="2022-10-10T20:26:26.502" v="5853" actId="478"/>
          <ac:spMkLst>
            <pc:docMk/>
            <pc:sldMk cId="1632900833" sldId="410"/>
            <ac:spMk id="6" creationId="{BE78F819-88D9-8389-A0E8-A2474D95646E}"/>
          </ac:spMkLst>
        </pc:spChg>
        <pc:spChg chg="add del mod">
          <ac:chgData name="E Hunsicker" userId="0c1dc4c490045b88" providerId="LiveId" clId="{4B4CCDAB-019F-4DFD-82A6-2FF1E8184BB3}" dt="2022-10-10T21:35:45.133" v="6296" actId="478"/>
          <ac:spMkLst>
            <pc:docMk/>
            <pc:sldMk cId="1632900833" sldId="410"/>
            <ac:spMk id="12" creationId="{E17E8142-0266-564A-D176-59D2E8792841}"/>
          </ac:spMkLst>
        </pc:spChg>
        <pc:picChg chg="add del mod">
          <ac:chgData name="E Hunsicker" userId="0c1dc4c490045b88" providerId="LiveId" clId="{4B4CCDAB-019F-4DFD-82A6-2FF1E8184BB3}" dt="2022-10-10T20:26:28.255" v="5854" actId="478"/>
          <ac:picMkLst>
            <pc:docMk/>
            <pc:sldMk cId="1632900833" sldId="410"/>
            <ac:picMk id="4" creationId="{821F0083-1574-F433-72D2-C42CCB88CC17}"/>
          </ac:picMkLst>
        </pc:picChg>
        <pc:picChg chg="add mod ord">
          <ac:chgData name="E Hunsicker" userId="0c1dc4c490045b88" providerId="LiveId" clId="{4B4CCDAB-019F-4DFD-82A6-2FF1E8184BB3}" dt="2022-10-10T21:45:49.630" v="6415" actId="1076"/>
          <ac:picMkLst>
            <pc:docMk/>
            <pc:sldMk cId="1632900833" sldId="410"/>
            <ac:picMk id="8" creationId="{F720182C-2886-B6EE-62EE-FC18DD095876}"/>
          </ac:picMkLst>
        </pc:picChg>
        <pc:picChg chg="add mod modCrop">
          <ac:chgData name="E Hunsicker" userId="0c1dc4c490045b88" providerId="LiveId" clId="{4B4CCDAB-019F-4DFD-82A6-2FF1E8184BB3}" dt="2022-10-10T21:45:53.789" v="6416" actId="14100"/>
          <ac:picMkLst>
            <pc:docMk/>
            <pc:sldMk cId="1632900833" sldId="410"/>
            <ac:picMk id="10" creationId="{0312F62B-EB4F-EF25-96F1-8380024BBE53}"/>
          </ac:picMkLst>
        </pc:picChg>
        <pc:picChg chg="add mod ord modCrop">
          <ac:chgData name="E Hunsicker" userId="0c1dc4c490045b88" providerId="LiveId" clId="{4B4CCDAB-019F-4DFD-82A6-2FF1E8184BB3}" dt="2022-10-10T21:46:23.400" v="6421" actId="1037"/>
          <ac:picMkLst>
            <pc:docMk/>
            <pc:sldMk cId="1632900833" sldId="410"/>
            <ac:picMk id="14" creationId="{A77F7590-0972-6B7E-CC2F-FBC9CBBFCD45}"/>
          </ac:picMkLst>
        </pc:picChg>
        <pc:picChg chg="add mod ord modCrop">
          <ac:chgData name="E Hunsicker" userId="0c1dc4c490045b88" providerId="LiveId" clId="{4B4CCDAB-019F-4DFD-82A6-2FF1E8184BB3}" dt="2022-10-10T21:43:22.567" v="6388" actId="732"/>
          <ac:picMkLst>
            <pc:docMk/>
            <pc:sldMk cId="1632900833" sldId="410"/>
            <ac:picMk id="16" creationId="{87EEE22F-70E6-2D43-36C9-FE237F8D9CCC}"/>
          </ac:picMkLst>
        </pc:picChg>
        <pc:picChg chg="add mod modCrop">
          <ac:chgData name="E Hunsicker" userId="0c1dc4c490045b88" providerId="LiveId" clId="{4B4CCDAB-019F-4DFD-82A6-2FF1E8184BB3}" dt="2022-10-10T21:43:35.873" v="6390" actId="732"/>
          <ac:picMkLst>
            <pc:docMk/>
            <pc:sldMk cId="1632900833" sldId="410"/>
            <ac:picMk id="18" creationId="{CDF6C539-9194-F5A0-B88C-C00CAA31BE18}"/>
          </ac:picMkLst>
        </pc:picChg>
        <pc:picChg chg="add mod ord modCrop">
          <ac:chgData name="E Hunsicker" userId="0c1dc4c490045b88" providerId="LiveId" clId="{4B4CCDAB-019F-4DFD-82A6-2FF1E8184BB3}" dt="2022-10-10T21:45:47.564" v="6414" actId="1076"/>
          <ac:picMkLst>
            <pc:docMk/>
            <pc:sldMk cId="1632900833" sldId="410"/>
            <ac:picMk id="20" creationId="{E976859E-1379-4293-5C8C-7B68EC1F273D}"/>
          </ac:picMkLst>
        </pc:picChg>
        <pc:picChg chg="add mod modCrop">
          <ac:chgData name="E Hunsicker" userId="0c1dc4c490045b88" providerId="LiveId" clId="{4B4CCDAB-019F-4DFD-82A6-2FF1E8184BB3}" dt="2022-10-10T21:42:51.030" v="6368" actId="1038"/>
          <ac:picMkLst>
            <pc:docMk/>
            <pc:sldMk cId="1632900833" sldId="410"/>
            <ac:picMk id="22" creationId="{31F2AB1C-FB80-52CB-639C-A500FD2D54A6}"/>
          </ac:picMkLst>
        </pc:picChg>
        <pc:picChg chg="add mod modCrop">
          <ac:chgData name="E Hunsicker" userId="0c1dc4c490045b88" providerId="LiveId" clId="{4B4CCDAB-019F-4DFD-82A6-2FF1E8184BB3}" dt="2022-10-10T21:46:18.154" v="6420" actId="1037"/>
          <ac:picMkLst>
            <pc:docMk/>
            <pc:sldMk cId="1632900833" sldId="410"/>
            <ac:picMk id="24" creationId="{6BA71FFA-F247-6F2C-186A-B4147B0F2747}"/>
          </ac:picMkLst>
        </pc:picChg>
        <pc:picChg chg="add del mod">
          <ac:chgData name="E Hunsicker" userId="0c1dc4c490045b88" providerId="LiveId" clId="{4B4CCDAB-019F-4DFD-82A6-2FF1E8184BB3}" dt="2022-10-10T20:30:16.602" v="5866" actId="478"/>
          <ac:picMkLst>
            <pc:docMk/>
            <pc:sldMk cId="1632900833" sldId="410"/>
            <ac:picMk id="2050" creationId="{BC03D0E5-56FF-8623-888B-C04EB1719AA6}"/>
          </ac:picMkLst>
        </pc:picChg>
        <pc:picChg chg="add del mod">
          <ac:chgData name="E Hunsicker" userId="0c1dc4c490045b88" providerId="LiveId" clId="{4B4CCDAB-019F-4DFD-82A6-2FF1E8184BB3}" dt="2022-10-10T21:36:07.967" v="6302" actId="478"/>
          <ac:picMkLst>
            <pc:docMk/>
            <pc:sldMk cId="1632900833" sldId="410"/>
            <ac:picMk id="2052" creationId="{1AA2D3CD-2E23-D030-8C81-CCE2CC3C4C39}"/>
          </ac:picMkLst>
        </pc:picChg>
        <pc:picChg chg="add del mod">
          <ac:chgData name="E Hunsicker" userId="0c1dc4c490045b88" providerId="LiveId" clId="{4B4CCDAB-019F-4DFD-82A6-2FF1E8184BB3}" dt="2022-10-10T21:38:01.716" v="6316" actId="478"/>
          <ac:picMkLst>
            <pc:docMk/>
            <pc:sldMk cId="1632900833" sldId="410"/>
            <ac:picMk id="2054" creationId="{116E2872-587C-DCFA-9308-7745F31EB376}"/>
          </ac:picMkLst>
        </pc:picChg>
        <pc:picChg chg="add mod">
          <ac:chgData name="E Hunsicker" userId="0c1dc4c490045b88" providerId="LiveId" clId="{4B4CCDAB-019F-4DFD-82A6-2FF1E8184BB3}" dt="2022-10-10T21:40:50.719" v="6342" actId="170"/>
          <ac:picMkLst>
            <pc:docMk/>
            <pc:sldMk cId="1632900833" sldId="410"/>
            <ac:picMk id="2056" creationId="{8E625E42-D791-05F3-B34D-4083996AEE23}"/>
          </ac:picMkLst>
        </pc:picChg>
        <pc:picChg chg="add del mod">
          <ac:chgData name="E Hunsicker" userId="0c1dc4c490045b88" providerId="LiveId" clId="{4B4CCDAB-019F-4DFD-82A6-2FF1E8184BB3}" dt="2022-10-10T21:38:04.791" v="6317" actId="478"/>
          <ac:picMkLst>
            <pc:docMk/>
            <pc:sldMk cId="1632900833" sldId="410"/>
            <ac:picMk id="2058" creationId="{D6032660-2CC6-ADC5-E8EA-B88C9F2743A2}"/>
          </ac:picMkLst>
        </pc:picChg>
      </pc:sldChg>
      <pc:sldChg chg="new del">
        <pc:chgData name="E Hunsicker" userId="0c1dc4c490045b88" providerId="LiveId" clId="{4B4CCDAB-019F-4DFD-82A6-2FF1E8184BB3}" dt="2022-10-10T21:29:19.894" v="6097" actId="680"/>
        <pc:sldMkLst>
          <pc:docMk/>
          <pc:sldMk cId="1955024053" sldId="411"/>
        </pc:sldMkLst>
      </pc:sldChg>
      <pc:sldChg chg="addSp delSp modSp new mod">
        <pc:chgData name="E Hunsicker" userId="0c1dc4c490045b88" providerId="LiveId" clId="{4B4CCDAB-019F-4DFD-82A6-2FF1E8184BB3}" dt="2022-10-10T21:34:19.909" v="6288" actId="1076"/>
        <pc:sldMkLst>
          <pc:docMk/>
          <pc:sldMk cId="3086790819" sldId="411"/>
        </pc:sldMkLst>
        <pc:spChg chg="add del mod">
          <ac:chgData name="E Hunsicker" userId="0c1dc4c490045b88" providerId="LiveId" clId="{4B4CCDAB-019F-4DFD-82A6-2FF1E8184BB3}" dt="2022-10-10T21:30:20.140" v="6113" actId="478"/>
          <ac:spMkLst>
            <pc:docMk/>
            <pc:sldMk cId="3086790819" sldId="411"/>
            <ac:spMk id="3" creationId="{A225B8E6-CFE1-3A01-A39E-585C2FA0D62C}"/>
          </ac:spMkLst>
        </pc:spChg>
        <pc:spChg chg="add mod">
          <ac:chgData name="E Hunsicker" userId="0c1dc4c490045b88" providerId="LiveId" clId="{4B4CCDAB-019F-4DFD-82A6-2FF1E8184BB3}" dt="2022-10-10T21:32:34.457" v="6196" actId="255"/>
          <ac:spMkLst>
            <pc:docMk/>
            <pc:sldMk cId="3086790819" sldId="411"/>
            <ac:spMk id="4" creationId="{887282B3-3208-48BE-B8F1-8E79C5E7AB14}"/>
          </ac:spMkLst>
        </pc:spChg>
        <pc:spChg chg="add mod">
          <ac:chgData name="E Hunsicker" userId="0c1dc4c490045b88" providerId="LiveId" clId="{4B4CCDAB-019F-4DFD-82A6-2FF1E8184BB3}" dt="2022-10-10T21:34:19.909" v="6288" actId="1076"/>
          <ac:spMkLst>
            <pc:docMk/>
            <pc:sldMk cId="3086790819" sldId="411"/>
            <ac:spMk id="5" creationId="{A155D7FA-9CBC-D111-253D-68A53B9FFDD4}"/>
          </ac:spMkLst>
        </pc:spChg>
        <pc:picChg chg="add mod">
          <ac:chgData name="E Hunsicker" userId="0c1dc4c490045b88" providerId="LiveId" clId="{4B4CCDAB-019F-4DFD-82A6-2FF1E8184BB3}" dt="2022-10-10T21:33:49.980" v="6283" actId="1076"/>
          <ac:picMkLst>
            <pc:docMk/>
            <pc:sldMk cId="3086790819" sldId="411"/>
            <ac:picMk id="2" creationId="{4A4758F8-2EBF-C030-19B5-B33710BACDAA}"/>
          </ac:picMkLst>
        </pc:picChg>
      </pc:sldChg>
      <pc:sldChg chg="add del">
        <pc:chgData name="E Hunsicker" userId="0c1dc4c490045b88" providerId="LiveId" clId="{4B4CCDAB-019F-4DFD-82A6-2FF1E8184BB3}" dt="2022-10-10T21:29:18.752" v="6095"/>
        <pc:sldMkLst>
          <pc:docMk/>
          <pc:sldMk cId="854030277" sldId="412"/>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31D332-85B8-4146-B046-E2C775B1A9B7}"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58A4725C-AF1E-4173-AF66-C9F14EA396C8}">
      <dgm:prSet/>
      <dgm:spPr/>
      <dgm:t>
        <a:bodyPr/>
        <a:lstStyle/>
        <a:p>
          <a:pPr>
            <a:defRPr b="1"/>
          </a:pPr>
          <a:r>
            <a:rPr lang="en-US"/>
            <a:t>1992</a:t>
          </a:r>
        </a:p>
      </dgm:t>
    </dgm:pt>
    <dgm:pt modelId="{AA4364CF-6D68-4A09-AF5F-A1E38B43DCA5}" type="parTrans" cxnId="{F73C8898-7483-4136-B91F-F9584954C304}">
      <dgm:prSet/>
      <dgm:spPr/>
      <dgm:t>
        <a:bodyPr/>
        <a:lstStyle/>
        <a:p>
          <a:endParaRPr lang="en-US"/>
        </a:p>
      </dgm:t>
    </dgm:pt>
    <dgm:pt modelId="{7D871079-D364-4D04-91EE-C845ABEE8E9B}" type="sibTrans" cxnId="{F73C8898-7483-4136-B91F-F9584954C304}">
      <dgm:prSet/>
      <dgm:spPr/>
      <dgm:t>
        <a:bodyPr/>
        <a:lstStyle/>
        <a:p>
          <a:endParaRPr lang="en-US"/>
        </a:p>
      </dgm:t>
    </dgm:pt>
    <dgm:pt modelId="{0D6E4911-7ADC-41BC-BD79-9E3B1E13F2F1}">
      <dgm:prSet/>
      <dgm:spPr/>
      <dgm:t>
        <a:bodyPr/>
        <a:lstStyle/>
        <a:p>
          <a:r>
            <a:rPr lang="en-US" dirty="0"/>
            <a:t>BSc. Mathematics (Magna Cum Laude, Phi Beta Kappa); Haverford College</a:t>
          </a:r>
        </a:p>
      </dgm:t>
    </dgm:pt>
    <dgm:pt modelId="{6B80C203-4905-4CE8-A865-484B6192E8B8}" type="parTrans" cxnId="{AE8B3EF4-0D73-46EE-86C2-BE8BD96C5309}">
      <dgm:prSet/>
      <dgm:spPr/>
      <dgm:t>
        <a:bodyPr/>
        <a:lstStyle/>
        <a:p>
          <a:endParaRPr lang="en-US"/>
        </a:p>
      </dgm:t>
    </dgm:pt>
    <dgm:pt modelId="{C3CF8975-24EF-4857-855A-4ACE9212D085}" type="sibTrans" cxnId="{AE8B3EF4-0D73-46EE-86C2-BE8BD96C5309}">
      <dgm:prSet/>
      <dgm:spPr/>
      <dgm:t>
        <a:bodyPr/>
        <a:lstStyle/>
        <a:p>
          <a:endParaRPr lang="en-US"/>
        </a:p>
      </dgm:t>
    </dgm:pt>
    <dgm:pt modelId="{AA776DC4-8CC7-434A-866F-E87843D7C7A7}">
      <dgm:prSet/>
      <dgm:spPr/>
      <dgm:t>
        <a:bodyPr/>
        <a:lstStyle/>
        <a:p>
          <a:pPr>
            <a:defRPr b="1"/>
          </a:pPr>
          <a:r>
            <a:rPr lang="en-US"/>
            <a:t>1999</a:t>
          </a:r>
        </a:p>
      </dgm:t>
    </dgm:pt>
    <dgm:pt modelId="{83EF9BF4-5F89-4882-A670-942FA9398653}" type="parTrans" cxnId="{82A7EF32-338F-4A5C-979F-D136F36A8C9B}">
      <dgm:prSet/>
      <dgm:spPr/>
      <dgm:t>
        <a:bodyPr/>
        <a:lstStyle/>
        <a:p>
          <a:endParaRPr lang="en-US"/>
        </a:p>
      </dgm:t>
    </dgm:pt>
    <dgm:pt modelId="{06C114BD-256E-4C5E-B1E2-6FBE6660BA90}" type="sibTrans" cxnId="{82A7EF32-338F-4A5C-979F-D136F36A8C9B}">
      <dgm:prSet/>
      <dgm:spPr/>
      <dgm:t>
        <a:bodyPr/>
        <a:lstStyle/>
        <a:p>
          <a:endParaRPr lang="en-US"/>
        </a:p>
      </dgm:t>
    </dgm:pt>
    <dgm:pt modelId="{3693123B-B9D7-4F8E-8F6C-D59A2C4FA036}">
      <dgm:prSet/>
      <dgm:spPr/>
      <dgm:t>
        <a:bodyPr/>
        <a:lstStyle/>
        <a:p>
          <a:r>
            <a:rPr lang="en-US"/>
            <a:t>PhD in Mathematics; University of Chicago</a:t>
          </a:r>
        </a:p>
      </dgm:t>
    </dgm:pt>
    <dgm:pt modelId="{BB193046-7EBA-4C41-8EEC-28664C54365F}" type="parTrans" cxnId="{1BEDF480-1D0E-4BA2-97E9-C3707E4F6998}">
      <dgm:prSet/>
      <dgm:spPr/>
      <dgm:t>
        <a:bodyPr/>
        <a:lstStyle/>
        <a:p>
          <a:endParaRPr lang="en-US"/>
        </a:p>
      </dgm:t>
    </dgm:pt>
    <dgm:pt modelId="{CD843F59-6861-4C27-BCA9-1E423632FEFF}" type="sibTrans" cxnId="{1BEDF480-1D0E-4BA2-97E9-C3707E4F6998}">
      <dgm:prSet/>
      <dgm:spPr/>
      <dgm:t>
        <a:bodyPr/>
        <a:lstStyle/>
        <a:p>
          <a:endParaRPr lang="en-US"/>
        </a:p>
      </dgm:t>
    </dgm:pt>
    <dgm:pt modelId="{E440FF6F-E9B1-4CEA-AF99-A556E1974C96}">
      <dgm:prSet/>
      <dgm:spPr/>
      <dgm:t>
        <a:bodyPr/>
        <a:lstStyle/>
        <a:p>
          <a:pPr>
            <a:defRPr b="1"/>
          </a:pPr>
          <a:r>
            <a:rPr lang="en-US"/>
            <a:t>1999–2005</a:t>
          </a:r>
        </a:p>
      </dgm:t>
    </dgm:pt>
    <dgm:pt modelId="{52BEA1BE-19D0-4DC5-8059-EB66674F03D5}" type="parTrans" cxnId="{31F1C831-0E1D-4468-8E11-D727F1863FEE}">
      <dgm:prSet/>
      <dgm:spPr/>
      <dgm:t>
        <a:bodyPr/>
        <a:lstStyle/>
        <a:p>
          <a:endParaRPr lang="en-US"/>
        </a:p>
      </dgm:t>
    </dgm:pt>
    <dgm:pt modelId="{0CCCB684-8F72-4EC8-B211-216EB5EDE173}" type="sibTrans" cxnId="{31F1C831-0E1D-4468-8E11-D727F1863FEE}">
      <dgm:prSet/>
      <dgm:spPr/>
      <dgm:t>
        <a:bodyPr/>
        <a:lstStyle/>
        <a:p>
          <a:endParaRPr lang="en-US"/>
        </a:p>
      </dgm:t>
    </dgm:pt>
    <dgm:pt modelId="{E8BEC329-5507-4C7D-8374-5F6D03EB8AD2}">
      <dgm:prSet/>
      <dgm:spPr/>
      <dgm:t>
        <a:bodyPr/>
        <a:lstStyle/>
        <a:p>
          <a:r>
            <a:rPr lang="en-US"/>
            <a:t>Assistant Professor of Mathematics, Lawrence University, Wisconsin, USA</a:t>
          </a:r>
        </a:p>
      </dgm:t>
    </dgm:pt>
    <dgm:pt modelId="{7017609C-FD13-4F91-9EEE-DB295B95EEFC}" type="parTrans" cxnId="{85DFA02A-011D-4DC1-B8D5-91980BE6D29D}">
      <dgm:prSet/>
      <dgm:spPr/>
      <dgm:t>
        <a:bodyPr/>
        <a:lstStyle/>
        <a:p>
          <a:endParaRPr lang="en-US"/>
        </a:p>
      </dgm:t>
    </dgm:pt>
    <dgm:pt modelId="{DC94D1F4-89C5-4266-8551-8709F094E82A}" type="sibTrans" cxnId="{85DFA02A-011D-4DC1-B8D5-91980BE6D29D}">
      <dgm:prSet/>
      <dgm:spPr/>
      <dgm:t>
        <a:bodyPr/>
        <a:lstStyle/>
        <a:p>
          <a:endParaRPr lang="en-US"/>
        </a:p>
      </dgm:t>
    </dgm:pt>
    <dgm:pt modelId="{B6D3939B-25C6-485B-8746-8889F49DF00E}">
      <dgm:prSet/>
      <dgm:spPr/>
      <dgm:t>
        <a:bodyPr/>
        <a:lstStyle/>
        <a:p>
          <a:pPr>
            <a:defRPr b="1"/>
          </a:pPr>
          <a:r>
            <a:rPr lang="en-US"/>
            <a:t>2005–2006</a:t>
          </a:r>
        </a:p>
      </dgm:t>
    </dgm:pt>
    <dgm:pt modelId="{29BC4937-1DF7-4548-A44B-50AF1A3D61A0}" type="parTrans" cxnId="{A47F821B-B6B1-4BD3-BBCA-532C689FAE76}">
      <dgm:prSet/>
      <dgm:spPr/>
      <dgm:t>
        <a:bodyPr/>
        <a:lstStyle/>
        <a:p>
          <a:endParaRPr lang="en-US"/>
        </a:p>
      </dgm:t>
    </dgm:pt>
    <dgm:pt modelId="{B0CCFEA0-F765-45F7-B384-1F2B41631993}" type="sibTrans" cxnId="{A47F821B-B6B1-4BD3-BBCA-532C689FAE76}">
      <dgm:prSet/>
      <dgm:spPr/>
      <dgm:t>
        <a:bodyPr/>
        <a:lstStyle/>
        <a:p>
          <a:endParaRPr lang="en-US"/>
        </a:p>
      </dgm:t>
    </dgm:pt>
    <dgm:pt modelId="{91AB2F52-0303-4C94-A102-6681F169D44E}">
      <dgm:prSet/>
      <dgm:spPr/>
      <dgm:t>
        <a:bodyPr/>
        <a:lstStyle/>
        <a:p>
          <a:r>
            <a:rPr lang="en-US"/>
            <a:t>Associate Professor of Mathematics, Lawrence University, Wisconsin, USA</a:t>
          </a:r>
        </a:p>
      </dgm:t>
    </dgm:pt>
    <dgm:pt modelId="{A39118FC-0E3A-49D7-A9CD-4B9CA81F4706}" type="parTrans" cxnId="{E9D0935C-B5D1-44C5-B863-0F6D7CEBC607}">
      <dgm:prSet/>
      <dgm:spPr/>
      <dgm:t>
        <a:bodyPr/>
        <a:lstStyle/>
        <a:p>
          <a:endParaRPr lang="en-US"/>
        </a:p>
      </dgm:t>
    </dgm:pt>
    <dgm:pt modelId="{3E2252CE-582C-46FC-BC62-D6D9114A7D02}" type="sibTrans" cxnId="{E9D0935C-B5D1-44C5-B863-0F6D7CEBC607}">
      <dgm:prSet/>
      <dgm:spPr/>
      <dgm:t>
        <a:bodyPr/>
        <a:lstStyle/>
        <a:p>
          <a:endParaRPr lang="en-US"/>
        </a:p>
      </dgm:t>
    </dgm:pt>
    <dgm:pt modelId="{4B8CAED1-3B8A-4A1C-B94B-57BD8564A728}">
      <dgm:prSet/>
      <dgm:spPr/>
      <dgm:t>
        <a:bodyPr/>
        <a:lstStyle/>
        <a:p>
          <a:pPr>
            <a:defRPr b="1"/>
          </a:pPr>
          <a:r>
            <a:rPr lang="en-US"/>
            <a:t>2006–2015</a:t>
          </a:r>
        </a:p>
      </dgm:t>
    </dgm:pt>
    <dgm:pt modelId="{AF478A5B-75A4-4649-A832-AFCDDF028FBE}" type="parTrans" cxnId="{9351F3E0-2E47-4C47-A1C1-4E5C31988B9F}">
      <dgm:prSet/>
      <dgm:spPr/>
      <dgm:t>
        <a:bodyPr/>
        <a:lstStyle/>
        <a:p>
          <a:endParaRPr lang="en-US"/>
        </a:p>
      </dgm:t>
    </dgm:pt>
    <dgm:pt modelId="{D7567F75-46FE-4DA4-9A47-A081D5249153}" type="sibTrans" cxnId="{9351F3E0-2E47-4C47-A1C1-4E5C31988B9F}">
      <dgm:prSet/>
      <dgm:spPr/>
      <dgm:t>
        <a:bodyPr/>
        <a:lstStyle/>
        <a:p>
          <a:endParaRPr lang="en-US"/>
        </a:p>
      </dgm:t>
    </dgm:pt>
    <dgm:pt modelId="{A324C3B9-2734-4CB3-8934-BA2BC2C59FCA}">
      <dgm:prSet/>
      <dgm:spPr/>
      <dgm:t>
        <a:bodyPr/>
        <a:lstStyle/>
        <a:p>
          <a:r>
            <a:rPr lang="en-US" dirty="0"/>
            <a:t>Lecturer in Mathematics, School of Science, Loughborough University</a:t>
          </a:r>
        </a:p>
      </dgm:t>
    </dgm:pt>
    <dgm:pt modelId="{1C13F458-C024-478B-8D0B-3114C8982704}" type="parTrans" cxnId="{E2B8C06B-31F0-4B62-8FFA-915F1D1F586B}">
      <dgm:prSet/>
      <dgm:spPr/>
      <dgm:t>
        <a:bodyPr/>
        <a:lstStyle/>
        <a:p>
          <a:endParaRPr lang="en-US"/>
        </a:p>
      </dgm:t>
    </dgm:pt>
    <dgm:pt modelId="{EF5F771F-F235-4A52-980B-C98ADD085AEB}" type="sibTrans" cxnId="{E2B8C06B-31F0-4B62-8FFA-915F1D1F586B}">
      <dgm:prSet/>
      <dgm:spPr/>
      <dgm:t>
        <a:bodyPr/>
        <a:lstStyle/>
        <a:p>
          <a:endParaRPr lang="en-US"/>
        </a:p>
      </dgm:t>
    </dgm:pt>
    <dgm:pt modelId="{E24A8921-6A84-49DE-B597-E0F0A1CE5E52}">
      <dgm:prSet/>
      <dgm:spPr/>
      <dgm:t>
        <a:bodyPr/>
        <a:lstStyle/>
        <a:p>
          <a:pPr>
            <a:defRPr b="1"/>
          </a:pPr>
          <a:r>
            <a:rPr lang="en-US" dirty="0"/>
            <a:t>2015-2022</a:t>
          </a:r>
        </a:p>
      </dgm:t>
    </dgm:pt>
    <dgm:pt modelId="{1B2F548A-1E96-42FB-A33B-4B01C12B0D85}" type="parTrans" cxnId="{8F38B41C-A181-4FC2-95DC-CD136A285D7B}">
      <dgm:prSet/>
      <dgm:spPr/>
      <dgm:t>
        <a:bodyPr/>
        <a:lstStyle/>
        <a:p>
          <a:endParaRPr lang="en-US"/>
        </a:p>
      </dgm:t>
    </dgm:pt>
    <dgm:pt modelId="{86623BD4-B533-4C85-9CD7-B59CAB6EFB28}" type="sibTrans" cxnId="{8F38B41C-A181-4FC2-95DC-CD136A285D7B}">
      <dgm:prSet/>
      <dgm:spPr/>
      <dgm:t>
        <a:bodyPr/>
        <a:lstStyle/>
        <a:p>
          <a:endParaRPr lang="en-US"/>
        </a:p>
      </dgm:t>
    </dgm:pt>
    <dgm:pt modelId="{58220FD1-9371-4091-89D6-0916D464D328}">
      <dgm:prSet/>
      <dgm:spPr/>
      <dgm:t>
        <a:bodyPr/>
        <a:lstStyle/>
        <a:p>
          <a:r>
            <a:rPr lang="en-US" dirty="0"/>
            <a:t>Senior Lecturer in Mathematics, School of Science, Loughborough University</a:t>
          </a:r>
        </a:p>
      </dgm:t>
    </dgm:pt>
    <dgm:pt modelId="{3A9BC84B-F585-4FCF-A53E-73E2F68B9FBB}" type="parTrans" cxnId="{0CF47032-EC63-4B4B-BF13-C4613313B694}">
      <dgm:prSet/>
      <dgm:spPr/>
      <dgm:t>
        <a:bodyPr/>
        <a:lstStyle/>
        <a:p>
          <a:endParaRPr lang="en-US"/>
        </a:p>
      </dgm:t>
    </dgm:pt>
    <dgm:pt modelId="{6B043DCE-AAB3-49C6-A4B0-4F745060306B}" type="sibTrans" cxnId="{0CF47032-EC63-4B4B-BF13-C4613313B694}">
      <dgm:prSet/>
      <dgm:spPr/>
      <dgm:t>
        <a:bodyPr/>
        <a:lstStyle/>
        <a:p>
          <a:endParaRPr lang="en-US"/>
        </a:p>
      </dgm:t>
    </dgm:pt>
    <dgm:pt modelId="{2DAF879F-F1EB-464C-95BD-33ED5D7CF4C3}">
      <dgm:prSet/>
      <dgm:spPr/>
      <dgm:t>
        <a:bodyPr/>
        <a:lstStyle/>
        <a:p>
          <a:pPr>
            <a:defRPr b="1"/>
          </a:pPr>
          <a:r>
            <a:rPr lang="en-US" dirty="0"/>
            <a:t>2010</a:t>
          </a:r>
        </a:p>
      </dgm:t>
    </dgm:pt>
    <dgm:pt modelId="{CF709A50-5780-D940-89CC-AC9A8641C58F}" type="parTrans" cxnId="{747DA771-41B9-FB42-8ECD-2AC5A95CA9B8}">
      <dgm:prSet/>
      <dgm:spPr/>
      <dgm:t>
        <a:bodyPr/>
        <a:lstStyle/>
        <a:p>
          <a:endParaRPr lang="en-GB"/>
        </a:p>
      </dgm:t>
    </dgm:pt>
    <dgm:pt modelId="{068825DA-9957-ED47-904F-1A7834EA5134}" type="sibTrans" cxnId="{747DA771-41B9-FB42-8ECD-2AC5A95CA9B8}">
      <dgm:prSet/>
      <dgm:spPr/>
      <dgm:t>
        <a:bodyPr/>
        <a:lstStyle/>
        <a:p>
          <a:endParaRPr lang="en-GB"/>
        </a:p>
      </dgm:t>
    </dgm:pt>
    <dgm:pt modelId="{4D8EC053-72E3-1A4C-95B1-3B715DFE5057}">
      <dgm:prSet/>
      <dgm:spPr/>
      <dgm:t>
        <a:bodyPr/>
        <a:lstStyle/>
        <a:p>
          <a:r>
            <a:rPr lang="en-US" dirty="0"/>
            <a:t>Adoption leave, started change of research area</a:t>
          </a:r>
        </a:p>
      </dgm:t>
    </dgm:pt>
    <dgm:pt modelId="{96671209-86D5-BC48-A9EA-FFA0F3F90847}" type="parTrans" cxnId="{536C9DCF-A698-074A-8582-51C60CEF8AFB}">
      <dgm:prSet/>
      <dgm:spPr/>
      <dgm:t>
        <a:bodyPr/>
        <a:lstStyle/>
        <a:p>
          <a:endParaRPr lang="en-GB"/>
        </a:p>
      </dgm:t>
    </dgm:pt>
    <dgm:pt modelId="{A11AB5E9-3745-6D47-8CE7-AFB7D364E09B}" type="sibTrans" cxnId="{536C9DCF-A698-074A-8582-51C60CEF8AFB}">
      <dgm:prSet/>
      <dgm:spPr/>
      <dgm:t>
        <a:bodyPr/>
        <a:lstStyle/>
        <a:p>
          <a:endParaRPr lang="en-GB"/>
        </a:p>
      </dgm:t>
    </dgm:pt>
    <dgm:pt modelId="{BB167B92-8CC3-4EAB-A608-709B371007F8}">
      <dgm:prSet/>
      <dgm:spPr/>
      <dgm:t>
        <a:bodyPr/>
        <a:lstStyle/>
        <a:p>
          <a:pPr>
            <a:defRPr b="1"/>
          </a:pPr>
          <a:r>
            <a:rPr lang="en-US" dirty="0"/>
            <a:t>2022</a:t>
          </a:r>
        </a:p>
      </dgm:t>
    </dgm:pt>
    <dgm:pt modelId="{F08876FE-9FC6-432A-B670-BBE6092BCAFC}" type="parTrans" cxnId="{E98113C0-3762-4F1B-AF16-DF18C20FF6E9}">
      <dgm:prSet/>
      <dgm:spPr/>
      <dgm:t>
        <a:bodyPr/>
        <a:lstStyle/>
        <a:p>
          <a:endParaRPr lang="en-GB"/>
        </a:p>
      </dgm:t>
    </dgm:pt>
    <dgm:pt modelId="{EBA18767-6421-4CF7-AC84-7F1A17927329}" type="sibTrans" cxnId="{E98113C0-3762-4F1B-AF16-DF18C20FF6E9}">
      <dgm:prSet/>
      <dgm:spPr/>
      <dgm:t>
        <a:bodyPr/>
        <a:lstStyle/>
        <a:p>
          <a:endParaRPr lang="en-GB"/>
        </a:p>
      </dgm:t>
    </dgm:pt>
    <dgm:pt modelId="{58B01628-697D-492D-BA2B-4EC0ABE951A1}">
      <dgm:prSet/>
      <dgm:spPr/>
      <dgm:t>
        <a:bodyPr/>
        <a:lstStyle/>
        <a:p>
          <a:r>
            <a:rPr lang="en-US" dirty="0"/>
            <a:t>Lead Data Scientist, The Access Group</a:t>
          </a:r>
        </a:p>
      </dgm:t>
    </dgm:pt>
    <dgm:pt modelId="{8934E73B-BDED-4058-A2FE-5FDDEE059803}" type="parTrans" cxnId="{3838D00B-A4AB-408B-889F-049123BE2E3E}">
      <dgm:prSet/>
      <dgm:spPr/>
      <dgm:t>
        <a:bodyPr/>
        <a:lstStyle/>
        <a:p>
          <a:endParaRPr lang="en-GB"/>
        </a:p>
      </dgm:t>
    </dgm:pt>
    <dgm:pt modelId="{B020E855-D141-42DC-A5AC-63528B51B41A}" type="sibTrans" cxnId="{3838D00B-A4AB-408B-889F-049123BE2E3E}">
      <dgm:prSet/>
      <dgm:spPr/>
      <dgm:t>
        <a:bodyPr/>
        <a:lstStyle/>
        <a:p>
          <a:endParaRPr lang="en-GB"/>
        </a:p>
      </dgm:t>
    </dgm:pt>
    <dgm:pt modelId="{29A5264D-2DC8-4731-A9E4-C229CF4007F7}">
      <dgm:prSet/>
      <dgm:spPr/>
      <dgm:t>
        <a:bodyPr/>
        <a:lstStyle/>
        <a:p>
          <a:pPr>
            <a:defRPr b="1"/>
          </a:pPr>
          <a:r>
            <a:rPr lang="en-US" dirty="0"/>
            <a:t>2022</a:t>
          </a:r>
        </a:p>
      </dgm:t>
    </dgm:pt>
    <dgm:pt modelId="{2ECDF8C7-0EC8-4434-B3F9-D7EC716C8B9B}" type="parTrans" cxnId="{34E07CCE-14AD-4DEC-BE0C-BAED0E019C22}">
      <dgm:prSet/>
      <dgm:spPr/>
      <dgm:t>
        <a:bodyPr/>
        <a:lstStyle/>
        <a:p>
          <a:endParaRPr lang="en-GB"/>
        </a:p>
      </dgm:t>
    </dgm:pt>
    <dgm:pt modelId="{93EC31DB-CC07-4AB4-AB7F-86C7708FAA4E}" type="sibTrans" cxnId="{34E07CCE-14AD-4DEC-BE0C-BAED0E019C22}">
      <dgm:prSet/>
      <dgm:spPr/>
      <dgm:t>
        <a:bodyPr/>
        <a:lstStyle/>
        <a:p>
          <a:endParaRPr lang="en-GB"/>
        </a:p>
      </dgm:t>
    </dgm:pt>
    <dgm:pt modelId="{3DCB9B2D-E917-4BCD-8C54-C83CAE597FE6}">
      <dgm:prSet/>
      <dgm:spPr/>
      <dgm:t>
        <a:bodyPr/>
        <a:lstStyle/>
        <a:p>
          <a:r>
            <a:rPr lang="en-US" dirty="0"/>
            <a:t>Reader in Mathematics, Loughborough Uni</a:t>
          </a:r>
        </a:p>
      </dgm:t>
    </dgm:pt>
    <dgm:pt modelId="{3468F05F-5279-48C8-8DC3-50C32D82BCE4}" type="parTrans" cxnId="{1AF00DB7-DE0C-4A3E-B40F-E4ACEFB62AAA}">
      <dgm:prSet/>
      <dgm:spPr/>
      <dgm:t>
        <a:bodyPr/>
        <a:lstStyle/>
        <a:p>
          <a:endParaRPr lang="en-GB"/>
        </a:p>
      </dgm:t>
    </dgm:pt>
    <dgm:pt modelId="{14F450A1-D59C-468C-9EDB-4D0EC2D8C489}" type="sibTrans" cxnId="{1AF00DB7-DE0C-4A3E-B40F-E4ACEFB62AAA}">
      <dgm:prSet/>
      <dgm:spPr/>
      <dgm:t>
        <a:bodyPr/>
        <a:lstStyle/>
        <a:p>
          <a:endParaRPr lang="en-GB"/>
        </a:p>
      </dgm:t>
    </dgm:pt>
    <dgm:pt modelId="{95A862DD-90B5-BA43-A110-AA526CF162A6}" type="pres">
      <dgm:prSet presAssocID="{AE31D332-85B8-4146-B046-E2C775B1A9B7}" presName="root" presStyleCnt="0">
        <dgm:presLayoutVars>
          <dgm:chMax/>
          <dgm:chPref/>
          <dgm:animLvl val="lvl"/>
        </dgm:presLayoutVars>
      </dgm:prSet>
      <dgm:spPr/>
    </dgm:pt>
    <dgm:pt modelId="{414926FF-3941-E84F-898B-B461E687F073}" type="pres">
      <dgm:prSet presAssocID="{AE31D332-85B8-4146-B046-E2C775B1A9B7}" presName="divider" presStyleLbl="fgAcc1" presStyleIdx="0" presStyleCnt="10"/>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25D294AA-F2BE-7140-9B06-273A53CC2E0C}" type="pres">
      <dgm:prSet presAssocID="{AE31D332-85B8-4146-B046-E2C775B1A9B7}" presName="nodes" presStyleCnt="0">
        <dgm:presLayoutVars>
          <dgm:chMax/>
          <dgm:chPref/>
          <dgm:animLvl val="lvl"/>
        </dgm:presLayoutVars>
      </dgm:prSet>
      <dgm:spPr/>
    </dgm:pt>
    <dgm:pt modelId="{CAA392B2-8A0C-EF44-9875-B8B5F1FE6E10}" type="pres">
      <dgm:prSet presAssocID="{58A4725C-AF1E-4173-AF66-C9F14EA396C8}" presName="composite" presStyleCnt="0"/>
      <dgm:spPr/>
    </dgm:pt>
    <dgm:pt modelId="{E11F47E3-0441-314C-A0B1-E223A1F8D226}" type="pres">
      <dgm:prSet presAssocID="{58A4725C-AF1E-4173-AF66-C9F14EA396C8}" presName="ConnectorPoint" presStyleLbl="lnNode1" presStyleIdx="0"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C1B5B48-A488-3E43-8178-848B44B6318B}" type="pres">
      <dgm:prSet presAssocID="{58A4725C-AF1E-4173-AF66-C9F14EA396C8}" presName="DropPinPlaceHolder" presStyleCnt="0"/>
      <dgm:spPr/>
    </dgm:pt>
    <dgm:pt modelId="{B0B37607-B47D-804F-97B5-67344DAEF36C}" type="pres">
      <dgm:prSet presAssocID="{58A4725C-AF1E-4173-AF66-C9F14EA396C8}" presName="DropPin" presStyleLbl="alignNode1" presStyleIdx="0" presStyleCnt="9"/>
      <dgm:spPr/>
    </dgm:pt>
    <dgm:pt modelId="{2CD47874-1E83-8C4F-A8AB-790B2D53708A}" type="pres">
      <dgm:prSet presAssocID="{58A4725C-AF1E-4173-AF66-C9F14EA396C8}" presName="Ellipse" presStyleLbl="fgAcc1" presStyleIdx="1" presStyleCnt="10"/>
      <dgm:spPr>
        <a:solidFill>
          <a:schemeClr val="lt1">
            <a:alpha val="90000"/>
            <a:hueOff val="0"/>
            <a:satOff val="0"/>
            <a:lumOff val="0"/>
            <a:alphaOff val="0"/>
          </a:schemeClr>
        </a:solidFill>
        <a:ln w="12700" cap="flat" cmpd="sng" algn="ctr">
          <a:noFill/>
          <a:prstDash val="solid"/>
          <a:miter lim="800000"/>
        </a:ln>
        <a:effectLst/>
      </dgm:spPr>
    </dgm:pt>
    <dgm:pt modelId="{9EAEE552-484D-1C48-9BA2-2BC963F11F18}" type="pres">
      <dgm:prSet presAssocID="{58A4725C-AF1E-4173-AF66-C9F14EA396C8}" presName="L2TextContainer" presStyleLbl="revTx" presStyleIdx="0" presStyleCnt="18">
        <dgm:presLayoutVars>
          <dgm:bulletEnabled val="1"/>
        </dgm:presLayoutVars>
      </dgm:prSet>
      <dgm:spPr/>
    </dgm:pt>
    <dgm:pt modelId="{6B1CBF57-F1D7-124D-B1BA-754B9793B4DC}" type="pres">
      <dgm:prSet presAssocID="{58A4725C-AF1E-4173-AF66-C9F14EA396C8}" presName="L1TextContainer" presStyleLbl="revTx" presStyleIdx="1" presStyleCnt="18">
        <dgm:presLayoutVars>
          <dgm:chMax val="1"/>
          <dgm:chPref val="1"/>
          <dgm:bulletEnabled val="1"/>
        </dgm:presLayoutVars>
      </dgm:prSet>
      <dgm:spPr/>
    </dgm:pt>
    <dgm:pt modelId="{B2377CCD-B47E-8449-91E1-88FEADDC5FDB}" type="pres">
      <dgm:prSet presAssocID="{58A4725C-AF1E-4173-AF66-C9F14EA396C8}" presName="ConnectLine" presStyleLbl="sibTrans1D1" presStyleIdx="0" presStyleCnt="9"/>
      <dgm:spPr>
        <a:noFill/>
        <a:ln w="12700" cap="flat" cmpd="sng" algn="ctr">
          <a:solidFill>
            <a:schemeClr val="accent1">
              <a:hueOff val="0"/>
              <a:satOff val="0"/>
              <a:lumOff val="0"/>
              <a:alphaOff val="0"/>
            </a:schemeClr>
          </a:solidFill>
          <a:prstDash val="dash"/>
          <a:miter lim="800000"/>
        </a:ln>
        <a:effectLst/>
      </dgm:spPr>
    </dgm:pt>
    <dgm:pt modelId="{4A9FA2C7-8229-F146-9D19-58F8D592A584}" type="pres">
      <dgm:prSet presAssocID="{58A4725C-AF1E-4173-AF66-C9F14EA396C8}" presName="EmptyPlaceHolder" presStyleCnt="0"/>
      <dgm:spPr/>
    </dgm:pt>
    <dgm:pt modelId="{17761453-0E1A-FA44-B1D9-53B899B40BC6}" type="pres">
      <dgm:prSet presAssocID="{7D871079-D364-4D04-91EE-C845ABEE8E9B}" presName="spaceBetweenRectangles" presStyleCnt="0"/>
      <dgm:spPr/>
    </dgm:pt>
    <dgm:pt modelId="{9AFAC110-0645-034F-B7EB-FFCE549988A4}" type="pres">
      <dgm:prSet presAssocID="{AA776DC4-8CC7-434A-866F-E87843D7C7A7}" presName="composite" presStyleCnt="0"/>
      <dgm:spPr/>
    </dgm:pt>
    <dgm:pt modelId="{E570DAA4-5228-724E-8245-90B1EBDF0A69}" type="pres">
      <dgm:prSet presAssocID="{AA776DC4-8CC7-434A-866F-E87843D7C7A7}" presName="ConnectorPoint" presStyleLbl="lnNode1" presStyleIdx="1"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355FBE8-A982-4A4B-A07C-8CA0C7CEC42B}" type="pres">
      <dgm:prSet presAssocID="{AA776DC4-8CC7-434A-866F-E87843D7C7A7}" presName="DropPinPlaceHolder" presStyleCnt="0"/>
      <dgm:spPr/>
    </dgm:pt>
    <dgm:pt modelId="{7909722F-892B-1A44-9589-3B6A7D9B85A8}" type="pres">
      <dgm:prSet presAssocID="{AA776DC4-8CC7-434A-866F-E87843D7C7A7}" presName="DropPin" presStyleLbl="alignNode1" presStyleIdx="1" presStyleCnt="9"/>
      <dgm:spPr/>
    </dgm:pt>
    <dgm:pt modelId="{80BE91B7-5C76-904C-8315-8AA9E923368F}" type="pres">
      <dgm:prSet presAssocID="{AA776DC4-8CC7-434A-866F-E87843D7C7A7}" presName="Ellipse" presStyleLbl="fgAcc1" presStyleIdx="2" presStyleCnt="10"/>
      <dgm:spPr>
        <a:solidFill>
          <a:schemeClr val="lt1">
            <a:alpha val="90000"/>
            <a:hueOff val="0"/>
            <a:satOff val="0"/>
            <a:lumOff val="0"/>
            <a:alphaOff val="0"/>
          </a:schemeClr>
        </a:solidFill>
        <a:ln w="12700" cap="flat" cmpd="sng" algn="ctr">
          <a:noFill/>
          <a:prstDash val="solid"/>
          <a:miter lim="800000"/>
        </a:ln>
        <a:effectLst/>
      </dgm:spPr>
    </dgm:pt>
    <dgm:pt modelId="{CF93ACBF-0E7A-A347-B57F-48464DD98A6A}" type="pres">
      <dgm:prSet presAssocID="{AA776DC4-8CC7-434A-866F-E87843D7C7A7}" presName="L2TextContainer" presStyleLbl="revTx" presStyleIdx="2" presStyleCnt="18">
        <dgm:presLayoutVars>
          <dgm:bulletEnabled val="1"/>
        </dgm:presLayoutVars>
      </dgm:prSet>
      <dgm:spPr/>
    </dgm:pt>
    <dgm:pt modelId="{733B93B0-E33A-4B48-8E33-8A88BA9D7A4E}" type="pres">
      <dgm:prSet presAssocID="{AA776DC4-8CC7-434A-866F-E87843D7C7A7}" presName="L1TextContainer" presStyleLbl="revTx" presStyleIdx="3" presStyleCnt="18">
        <dgm:presLayoutVars>
          <dgm:chMax val="1"/>
          <dgm:chPref val="1"/>
          <dgm:bulletEnabled val="1"/>
        </dgm:presLayoutVars>
      </dgm:prSet>
      <dgm:spPr/>
    </dgm:pt>
    <dgm:pt modelId="{9C342A0A-9E4C-4449-B5A0-9CBB5A9D486E}" type="pres">
      <dgm:prSet presAssocID="{AA776DC4-8CC7-434A-866F-E87843D7C7A7}" presName="ConnectLine" presStyleLbl="sibTrans1D1" presStyleIdx="1" presStyleCnt="9"/>
      <dgm:spPr>
        <a:noFill/>
        <a:ln w="12700" cap="flat" cmpd="sng" algn="ctr">
          <a:solidFill>
            <a:schemeClr val="accent1">
              <a:hueOff val="0"/>
              <a:satOff val="0"/>
              <a:lumOff val="0"/>
              <a:alphaOff val="0"/>
            </a:schemeClr>
          </a:solidFill>
          <a:prstDash val="dash"/>
          <a:miter lim="800000"/>
        </a:ln>
        <a:effectLst/>
      </dgm:spPr>
    </dgm:pt>
    <dgm:pt modelId="{C122898B-AA44-2A4A-BF8A-0473F231D551}" type="pres">
      <dgm:prSet presAssocID="{AA776DC4-8CC7-434A-866F-E87843D7C7A7}" presName="EmptyPlaceHolder" presStyleCnt="0"/>
      <dgm:spPr/>
    </dgm:pt>
    <dgm:pt modelId="{1EAFF0CC-3E1A-4A4E-A346-0721998D0B86}" type="pres">
      <dgm:prSet presAssocID="{06C114BD-256E-4C5E-B1E2-6FBE6660BA90}" presName="spaceBetweenRectangles" presStyleCnt="0"/>
      <dgm:spPr/>
    </dgm:pt>
    <dgm:pt modelId="{D8948264-2CA5-BA4E-8B08-B1262FDD4987}" type="pres">
      <dgm:prSet presAssocID="{E440FF6F-E9B1-4CEA-AF99-A556E1974C96}" presName="composite" presStyleCnt="0"/>
      <dgm:spPr/>
    </dgm:pt>
    <dgm:pt modelId="{5746154F-972A-D04E-BD21-1ABB71063D91}" type="pres">
      <dgm:prSet presAssocID="{E440FF6F-E9B1-4CEA-AF99-A556E1974C96}" presName="ConnectorPoint" presStyleLbl="lnNode1" presStyleIdx="2"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3A9869E-3ECF-9C4B-B040-3140E56BBFA4}" type="pres">
      <dgm:prSet presAssocID="{E440FF6F-E9B1-4CEA-AF99-A556E1974C96}" presName="DropPinPlaceHolder" presStyleCnt="0"/>
      <dgm:spPr/>
    </dgm:pt>
    <dgm:pt modelId="{70F7222C-D62B-2948-9CAF-3D3EAEA223FC}" type="pres">
      <dgm:prSet presAssocID="{E440FF6F-E9B1-4CEA-AF99-A556E1974C96}" presName="DropPin" presStyleLbl="alignNode1" presStyleIdx="2" presStyleCnt="9"/>
      <dgm:spPr/>
    </dgm:pt>
    <dgm:pt modelId="{BA0BC013-3114-1348-B9C1-D42403D700DD}" type="pres">
      <dgm:prSet presAssocID="{E440FF6F-E9B1-4CEA-AF99-A556E1974C96}" presName="Ellipse" presStyleLbl="fgAcc1" presStyleIdx="3" presStyleCnt="10"/>
      <dgm:spPr>
        <a:solidFill>
          <a:schemeClr val="lt1">
            <a:alpha val="90000"/>
            <a:hueOff val="0"/>
            <a:satOff val="0"/>
            <a:lumOff val="0"/>
            <a:alphaOff val="0"/>
          </a:schemeClr>
        </a:solidFill>
        <a:ln w="12700" cap="flat" cmpd="sng" algn="ctr">
          <a:noFill/>
          <a:prstDash val="solid"/>
          <a:miter lim="800000"/>
        </a:ln>
        <a:effectLst/>
      </dgm:spPr>
    </dgm:pt>
    <dgm:pt modelId="{40C716C9-6425-2F41-94F4-3B5007247214}" type="pres">
      <dgm:prSet presAssocID="{E440FF6F-E9B1-4CEA-AF99-A556E1974C96}" presName="L2TextContainer" presStyleLbl="revTx" presStyleIdx="4" presStyleCnt="18">
        <dgm:presLayoutVars>
          <dgm:bulletEnabled val="1"/>
        </dgm:presLayoutVars>
      </dgm:prSet>
      <dgm:spPr/>
    </dgm:pt>
    <dgm:pt modelId="{4EA01264-0359-7048-9E54-42A19353C2B8}" type="pres">
      <dgm:prSet presAssocID="{E440FF6F-E9B1-4CEA-AF99-A556E1974C96}" presName="L1TextContainer" presStyleLbl="revTx" presStyleIdx="5" presStyleCnt="18">
        <dgm:presLayoutVars>
          <dgm:chMax val="1"/>
          <dgm:chPref val="1"/>
          <dgm:bulletEnabled val="1"/>
        </dgm:presLayoutVars>
      </dgm:prSet>
      <dgm:spPr/>
    </dgm:pt>
    <dgm:pt modelId="{65A7FC49-A435-A747-890B-C174DBA91867}" type="pres">
      <dgm:prSet presAssocID="{E440FF6F-E9B1-4CEA-AF99-A556E1974C96}" presName="ConnectLine" presStyleLbl="sibTrans1D1" presStyleIdx="2" presStyleCnt="9"/>
      <dgm:spPr>
        <a:noFill/>
        <a:ln w="12700" cap="flat" cmpd="sng" algn="ctr">
          <a:solidFill>
            <a:schemeClr val="accent1">
              <a:hueOff val="0"/>
              <a:satOff val="0"/>
              <a:lumOff val="0"/>
              <a:alphaOff val="0"/>
            </a:schemeClr>
          </a:solidFill>
          <a:prstDash val="dash"/>
          <a:miter lim="800000"/>
        </a:ln>
        <a:effectLst/>
      </dgm:spPr>
    </dgm:pt>
    <dgm:pt modelId="{D78CB06E-CE9A-6543-AAED-A60E115CC799}" type="pres">
      <dgm:prSet presAssocID="{E440FF6F-E9B1-4CEA-AF99-A556E1974C96}" presName="EmptyPlaceHolder" presStyleCnt="0"/>
      <dgm:spPr/>
    </dgm:pt>
    <dgm:pt modelId="{76C77065-985D-6945-968C-569D1F4C4C27}" type="pres">
      <dgm:prSet presAssocID="{0CCCB684-8F72-4EC8-B211-216EB5EDE173}" presName="spaceBetweenRectangles" presStyleCnt="0"/>
      <dgm:spPr/>
    </dgm:pt>
    <dgm:pt modelId="{53F0D763-29B6-E141-9676-E050D8C31DBA}" type="pres">
      <dgm:prSet presAssocID="{B6D3939B-25C6-485B-8746-8889F49DF00E}" presName="composite" presStyleCnt="0"/>
      <dgm:spPr/>
    </dgm:pt>
    <dgm:pt modelId="{6FA532C6-49B8-3840-BCCF-657AF02E7A40}" type="pres">
      <dgm:prSet presAssocID="{B6D3939B-25C6-485B-8746-8889F49DF00E}" presName="ConnectorPoint" presStyleLbl="lnNode1" presStyleIdx="3"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FDDAF76-23CE-224F-9EFC-27B1FB36BF30}" type="pres">
      <dgm:prSet presAssocID="{B6D3939B-25C6-485B-8746-8889F49DF00E}" presName="DropPinPlaceHolder" presStyleCnt="0"/>
      <dgm:spPr/>
    </dgm:pt>
    <dgm:pt modelId="{C4BE3F32-EAAF-4649-9273-E48040B05D2A}" type="pres">
      <dgm:prSet presAssocID="{B6D3939B-25C6-485B-8746-8889F49DF00E}" presName="DropPin" presStyleLbl="alignNode1" presStyleIdx="3" presStyleCnt="9"/>
      <dgm:spPr/>
    </dgm:pt>
    <dgm:pt modelId="{5CDCBD84-08A5-4A47-8019-1E5675A5CADF}" type="pres">
      <dgm:prSet presAssocID="{B6D3939B-25C6-485B-8746-8889F49DF00E}" presName="Ellipse" presStyleLbl="fgAcc1" presStyleIdx="4" presStyleCnt="10"/>
      <dgm:spPr>
        <a:solidFill>
          <a:schemeClr val="lt1">
            <a:alpha val="90000"/>
            <a:hueOff val="0"/>
            <a:satOff val="0"/>
            <a:lumOff val="0"/>
            <a:alphaOff val="0"/>
          </a:schemeClr>
        </a:solidFill>
        <a:ln w="12700" cap="flat" cmpd="sng" algn="ctr">
          <a:noFill/>
          <a:prstDash val="solid"/>
          <a:miter lim="800000"/>
        </a:ln>
        <a:effectLst/>
      </dgm:spPr>
    </dgm:pt>
    <dgm:pt modelId="{219790CC-9356-DC40-B43F-CAB88DD5370F}" type="pres">
      <dgm:prSet presAssocID="{B6D3939B-25C6-485B-8746-8889F49DF00E}" presName="L2TextContainer" presStyleLbl="revTx" presStyleIdx="6" presStyleCnt="18">
        <dgm:presLayoutVars>
          <dgm:bulletEnabled val="1"/>
        </dgm:presLayoutVars>
      </dgm:prSet>
      <dgm:spPr/>
    </dgm:pt>
    <dgm:pt modelId="{D03118B1-B6C3-C94B-AD3C-C08382C657BB}" type="pres">
      <dgm:prSet presAssocID="{B6D3939B-25C6-485B-8746-8889F49DF00E}" presName="L1TextContainer" presStyleLbl="revTx" presStyleIdx="7" presStyleCnt="18">
        <dgm:presLayoutVars>
          <dgm:chMax val="1"/>
          <dgm:chPref val="1"/>
          <dgm:bulletEnabled val="1"/>
        </dgm:presLayoutVars>
      </dgm:prSet>
      <dgm:spPr/>
    </dgm:pt>
    <dgm:pt modelId="{C8FF9BDF-D678-1D48-95DE-A8E16D42FA83}" type="pres">
      <dgm:prSet presAssocID="{B6D3939B-25C6-485B-8746-8889F49DF00E}" presName="ConnectLine" presStyleLbl="sibTrans1D1" presStyleIdx="3" presStyleCnt="9"/>
      <dgm:spPr>
        <a:noFill/>
        <a:ln w="12700" cap="flat" cmpd="sng" algn="ctr">
          <a:solidFill>
            <a:schemeClr val="accent1">
              <a:hueOff val="0"/>
              <a:satOff val="0"/>
              <a:lumOff val="0"/>
              <a:alphaOff val="0"/>
            </a:schemeClr>
          </a:solidFill>
          <a:prstDash val="dash"/>
          <a:miter lim="800000"/>
        </a:ln>
        <a:effectLst/>
      </dgm:spPr>
    </dgm:pt>
    <dgm:pt modelId="{D535A954-58BE-7447-B511-1872D3D76F8B}" type="pres">
      <dgm:prSet presAssocID="{B6D3939B-25C6-485B-8746-8889F49DF00E}" presName="EmptyPlaceHolder" presStyleCnt="0"/>
      <dgm:spPr/>
    </dgm:pt>
    <dgm:pt modelId="{B87C8CAB-2DD9-B547-888A-D77E1D6E394F}" type="pres">
      <dgm:prSet presAssocID="{B0CCFEA0-F765-45F7-B384-1F2B41631993}" presName="spaceBetweenRectangles" presStyleCnt="0"/>
      <dgm:spPr/>
    </dgm:pt>
    <dgm:pt modelId="{E3FC3D4F-00E3-7047-9B66-08298AB90076}" type="pres">
      <dgm:prSet presAssocID="{4B8CAED1-3B8A-4A1C-B94B-57BD8564A728}" presName="composite" presStyleCnt="0"/>
      <dgm:spPr/>
    </dgm:pt>
    <dgm:pt modelId="{422DAE37-B6D1-A342-B6A5-1FF74A7F0146}" type="pres">
      <dgm:prSet presAssocID="{4B8CAED1-3B8A-4A1C-B94B-57BD8564A728}" presName="ConnectorPoint" presStyleLbl="lnNode1" presStyleIdx="4"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6870C44-0E09-1649-8E17-9BA8107E09D0}" type="pres">
      <dgm:prSet presAssocID="{4B8CAED1-3B8A-4A1C-B94B-57BD8564A728}" presName="DropPinPlaceHolder" presStyleCnt="0"/>
      <dgm:spPr/>
    </dgm:pt>
    <dgm:pt modelId="{11F8007C-B8E6-5543-87FA-8C8B17A9EAE7}" type="pres">
      <dgm:prSet presAssocID="{4B8CAED1-3B8A-4A1C-B94B-57BD8564A728}" presName="DropPin" presStyleLbl="alignNode1" presStyleIdx="4" presStyleCnt="9"/>
      <dgm:spPr/>
    </dgm:pt>
    <dgm:pt modelId="{BBB2F1A4-540C-A848-83E6-5E3ED5F70162}" type="pres">
      <dgm:prSet presAssocID="{4B8CAED1-3B8A-4A1C-B94B-57BD8564A728}" presName="Ellipse" presStyleLbl="fgAcc1" presStyleIdx="5" presStyleCnt="10"/>
      <dgm:spPr>
        <a:solidFill>
          <a:schemeClr val="lt1">
            <a:alpha val="90000"/>
            <a:hueOff val="0"/>
            <a:satOff val="0"/>
            <a:lumOff val="0"/>
            <a:alphaOff val="0"/>
          </a:schemeClr>
        </a:solidFill>
        <a:ln w="12700" cap="flat" cmpd="sng" algn="ctr">
          <a:noFill/>
          <a:prstDash val="solid"/>
          <a:miter lim="800000"/>
        </a:ln>
        <a:effectLst/>
      </dgm:spPr>
    </dgm:pt>
    <dgm:pt modelId="{EDE8B23E-63B9-9E49-BF84-EFD253D5B4AA}" type="pres">
      <dgm:prSet presAssocID="{4B8CAED1-3B8A-4A1C-B94B-57BD8564A728}" presName="L2TextContainer" presStyleLbl="revTx" presStyleIdx="8" presStyleCnt="18">
        <dgm:presLayoutVars>
          <dgm:bulletEnabled val="1"/>
        </dgm:presLayoutVars>
      </dgm:prSet>
      <dgm:spPr/>
    </dgm:pt>
    <dgm:pt modelId="{6EA9CA0D-35D9-F441-9D1A-B9B67CBD6109}" type="pres">
      <dgm:prSet presAssocID="{4B8CAED1-3B8A-4A1C-B94B-57BD8564A728}" presName="L1TextContainer" presStyleLbl="revTx" presStyleIdx="9" presStyleCnt="18">
        <dgm:presLayoutVars>
          <dgm:chMax val="1"/>
          <dgm:chPref val="1"/>
          <dgm:bulletEnabled val="1"/>
        </dgm:presLayoutVars>
      </dgm:prSet>
      <dgm:spPr/>
    </dgm:pt>
    <dgm:pt modelId="{064ED68B-39CB-9540-B50A-83330AE0F4EA}" type="pres">
      <dgm:prSet presAssocID="{4B8CAED1-3B8A-4A1C-B94B-57BD8564A728}" presName="ConnectLine" presStyleLbl="sibTrans1D1" presStyleIdx="4" presStyleCnt="9"/>
      <dgm:spPr>
        <a:noFill/>
        <a:ln w="12700" cap="flat" cmpd="sng" algn="ctr">
          <a:solidFill>
            <a:schemeClr val="accent1">
              <a:hueOff val="0"/>
              <a:satOff val="0"/>
              <a:lumOff val="0"/>
              <a:alphaOff val="0"/>
            </a:schemeClr>
          </a:solidFill>
          <a:prstDash val="dash"/>
          <a:miter lim="800000"/>
        </a:ln>
        <a:effectLst/>
      </dgm:spPr>
    </dgm:pt>
    <dgm:pt modelId="{E71AA24B-CDAA-A643-85BF-321AF309C7E7}" type="pres">
      <dgm:prSet presAssocID="{4B8CAED1-3B8A-4A1C-B94B-57BD8564A728}" presName="EmptyPlaceHolder" presStyleCnt="0"/>
      <dgm:spPr/>
    </dgm:pt>
    <dgm:pt modelId="{B1D3F91D-FD50-F147-A28E-CB34F950A1AA}" type="pres">
      <dgm:prSet presAssocID="{D7567F75-46FE-4DA4-9A47-A081D5249153}" presName="spaceBetweenRectangles" presStyleCnt="0"/>
      <dgm:spPr/>
    </dgm:pt>
    <dgm:pt modelId="{CC35AB26-7857-D443-8767-A86524858A94}" type="pres">
      <dgm:prSet presAssocID="{2DAF879F-F1EB-464C-95BD-33ED5D7CF4C3}" presName="composite" presStyleCnt="0"/>
      <dgm:spPr/>
    </dgm:pt>
    <dgm:pt modelId="{9112761B-6730-0C4B-8A67-EC617940F029}" type="pres">
      <dgm:prSet presAssocID="{2DAF879F-F1EB-464C-95BD-33ED5D7CF4C3}" presName="ConnectorPoint" presStyleLbl="lnNode1" presStyleIdx="5"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A3D2100-11CF-B049-8C8C-53302BFA4652}" type="pres">
      <dgm:prSet presAssocID="{2DAF879F-F1EB-464C-95BD-33ED5D7CF4C3}" presName="DropPinPlaceHolder" presStyleCnt="0"/>
      <dgm:spPr/>
    </dgm:pt>
    <dgm:pt modelId="{A1629CC9-63E9-2E4D-919D-8E8D39C84B53}" type="pres">
      <dgm:prSet presAssocID="{2DAF879F-F1EB-464C-95BD-33ED5D7CF4C3}" presName="DropPin" presStyleLbl="alignNode1" presStyleIdx="5" presStyleCnt="9"/>
      <dgm:spPr/>
    </dgm:pt>
    <dgm:pt modelId="{9E16DE1E-FD76-6946-8BC3-F42A927AE494}" type="pres">
      <dgm:prSet presAssocID="{2DAF879F-F1EB-464C-95BD-33ED5D7CF4C3}" presName="Ellipse"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D6AAFAD3-F075-D94D-98C7-BE6D91B46A73}" type="pres">
      <dgm:prSet presAssocID="{2DAF879F-F1EB-464C-95BD-33ED5D7CF4C3}" presName="L2TextContainer" presStyleLbl="revTx" presStyleIdx="10" presStyleCnt="18">
        <dgm:presLayoutVars>
          <dgm:bulletEnabled val="1"/>
        </dgm:presLayoutVars>
      </dgm:prSet>
      <dgm:spPr/>
    </dgm:pt>
    <dgm:pt modelId="{15C2A265-398E-5F47-AF23-14247BB15922}" type="pres">
      <dgm:prSet presAssocID="{2DAF879F-F1EB-464C-95BD-33ED5D7CF4C3}" presName="L1TextContainer" presStyleLbl="revTx" presStyleIdx="11" presStyleCnt="18">
        <dgm:presLayoutVars>
          <dgm:chMax val="1"/>
          <dgm:chPref val="1"/>
          <dgm:bulletEnabled val="1"/>
        </dgm:presLayoutVars>
      </dgm:prSet>
      <dgm:spPr/>
    </dgm:pt>
    <dgm:pt modelId="{E7187F32-B02F-344E-AEEF-B2AE8C6CC93A}" type="pres">
      <dgm:prSet presAssocID="{2DAF879F-F1EB-464C-95BD-33ED5D7CF4C3}" presName="ConnectLine" presStyleLbl="sibTrans1D1" presStyleIdx="5" presStyleCnt="9"/>
      <dgm:spPr>
        <a:noFill/>
        <a:ln w="12700" cap="flat" cmpd="sng" algn="ctr">
          <a:solidFill>
            <a:schemeClr val="accent1">
              <a:hueOff val="0"/>
              <a:satOff val="0"/>
              <a:lumOff val="0"/>
              <a:alphaOff val="0"/>
            </a:schemeClr>
          </a:solidFill>
          <a:prstDash val="dash"/>
          <a:miter lim="800000"/>
        </a:ln>
        <a:effectLst/>
      </dgm:spPr>
    </dgm:pt>
    <dgm:pt modelId="{8637781D-F98E-8943-81E0-90A4FCB2DBDE}" type="pres">
      <dgm:prSet presAssocID="{2DAF879F-F1EB-464C-95BD-33ED5D7CF4C3}" presName="EmptyPlaceHolder" presStyleCnt="0"/>
      <dgm:spPr/>
    </dgm:pt>
    <dgm:pt modelId="{C0B77554-77F8-0D41-8DE6-08E71B543491}" type="pres">
      <dgm:prSet presAssocID="{068825DA-9957-ED47-904F-1A7834EA5134}" presName="spaceBetweenRectangles" presStyleCnt="0"/>
      <dgm:spPr/>
    </dgm:pt>
    <dgm:pt modelId="{F992D6CE-1F47-5E48-A2BD-DBD3320C8AE9}" type="pres">
      <dgm:prSet presAssocID="{E24A8921-6A84-49DE-B597-E0F0A1CE5E52}" presName="composite" presStyleCnt="0"/>
      <dgm:spPr/>
    </dgm:pt>
    <dgm:pt modelId="{EA049BC6-54F6-4F45-A2AE-6EEDA6039567}" type="pres">
      <dgm:prSet presAssocID="{E24A8921-6A84-49DE-B597-E0F0A1CE5E52}" presName="ConnectorPoint" presStyleLbl="lnNode1" presStyleIdx="6"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4242404-F5AB-3048-8FB2-5EF016908B98}" type="pres">
      <dgm:prSet presAssocID="{E24A8921-6A84-49DE-B597-E0F0A1CE5E52}" presName="DropPinPlaceHolder" presStyleCnt="0"/>
      <dgm:spPr/>
    </dgm:pt>
    <dgm:pt modelId="{D55D957F-BC95-2B4D-BC8C-81FF3A087AED}" type="pres">
      <dgm:prSet presAssocID="{E24A8921-6A84-49DE-B597-E0F0A1CE5E52}" presName="DropPin" presStyleLbl="alignNode1" presStyleIdx="6" presStyleCnt="9"/>
      <dgm:spPr/>
    </dgm:pt>
    <dgm:pt modelId="{93D53C90-2BCB-6A45-B863-4CD7F16E975A}" type="pres">
      <dgm:prSet presAssocID="{E24A8921-6A84-49DE-B597-E0F0A1CE5E52}" presName="Ellipse"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CB8DE3C6-4B8C-6A47-9D99-89A900CB6612}" type="pres">
      <dgm:prSet presAssocID="{E24A8921-6A84-49DE-B597-E0F0A1CE5E52}" presName="L2TextContainer" presStyleLbl="revTx" presStyleIdx="12" presStyleCnt="18">
        <dgm:presLayoutVars>
          <dgm:bulletEnabled val="1"/>
        </dgm:presLayoutVars>
      </dgm:prSet>
      <dgm:spPr/>
    </dgm:pt>
    <dgm:pt modelId="{3DF7A9F6-682C-1A4E-857E-30FFCDA9F618}" type="pres">
      <dgm:prSet presAssocID="{E24A8921-6A84-49DE-B597-E0F0A1CE5E52}" presName="L1TextContainer" presStyleLbl="revTx" presStyleIdx="13" presStyleCnt="18">
        <dgm:presLayoutVars>
          <dgm:chMax val="1"/>
          <dgm:chPref val="1"/>
          <dgm:bulletEnabled val="1"/>
        </dgm:presLayoutVars>
      </dgm:prSet>
      <dgm:spPr/>
    </dgm:pt>
    <dgm:pt modelId="{007E726F-95E0-834B-8230-DCFFCE9ACFA2}" type="pres">
      <dgm:prSet presAssocID="{E24A8921-6A84-49DE-B597-E0F0A1CE5E52}" presName="ConnectLine" presStyleLbl="sibTrans1D1" presStyleIdx="6" presStyleCnt="9"/>
      <dgm:spPr>
        <a:noFill/>
        <a:ln w="12700" cap="flat" cmpd="sng" algn="ctr">
          <a:solidFill>
            <a:schemeClr val="accent1">
              <a:hueOff val="0"/>
              <a:satOff val="0"/>
              <a:lumOff val="0"/>
              <a:alphaOff val="0"/>
            </a:schemeClr>
          </a:solidFill>
          <a:prstDash val="dash"/>
          <a:miter lim="800000"/>
        </a:ln>
        <a:effectLst/>
      </dgm:spPr>
    </dgm:pt>
    <dgm:pt modelId="{B32312D6-1BA5-AB47-8FF9-1C12DB3B3B87}" type="pres">
      <dgm:prSet presAssocID="{E24A8921-6A84-49DE-B597-E0F0A1CE5E52}" presName="EmptyPlaceHolder" presStyleCnt="0"/>
      <dgm:spPr/>
    </dgm:pt>
    <dgm:pt modelId="{BC0A006C-EC0A-4492-A6DF-A01DA3DBC6AB}" type="pres">
      <dgm:prSet presAssocID="{86623BD4-B533-4C85-9CD7-B59CAB6EFB28}" presName="spaceBetweenRectangles" presStyleCnt="0"/>
      <dgm:spPr/>
    </dgm:pt>
    <dgm:pt modelId="{87A79BF5-78AD-4A06-B528-FC0BC648186C}" type="pres">
      <dgm:prSet presAssocID="{BB167B92-8CC3-4EAB-A608-709B371007F8}" presName="composite" presStyleCnt="0"/>
      <dgm:spPr/>
    </dgm:pt>
    <dgm:pt modelId="{64B821D7-72B0-44D2-ABC8-403FED683CCA}" type="pres">
      <dgm:prSet presAssocID="{BB167B92-8CC3-4EAB-A608-709B371007F8}" presName="ConnectorPoint" presStyleLbl="lnNode1" presStyleIdx="7"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2807BD1-69C6-43DD-AFE4-7CBF9A72553D}" type="pres">
      <dgm:prSet presAssocID="{BB167B92-8CC3-4EAB-A608-709B371007F8}" presName="DropPinPlaceHolder" presStyleCnt="0"/>
      <dgm:spPr/>
    </dgm:pt>
    <dgm:pt modelId="{EF4E897A-B3DD-4B59-9F05-A4837EB1C583}" type="pres">
      <dgm:prSet presAssocID="{BB167B92-8CC3-4EAB-A608-709B371007F8}" presName="DropPin" presStyleLbl="alignNode1" presStyleIdx="7" presStyleCnt="9"/>
      <dgm:spPr/>
    </dgm:pt>
    <dgm:pt modelId="{B60979D1-3314-4B1B-AA7C-E2C715646E24}" type="pres">
      <dgm:prSet presAssocID="{BB167B92-8CC3-4EAB-A608-709B371007F8}" presName="Ellipse"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9CE43C78-5127-45F0-9C3F-73A6C0D521C5}" type="pres">
      <dgm:prSet presAssocID="{BB167B92-8CC3-4EAB-A608-709B371007F8}" presName="L2TextContainer" presStyleLbl="revTx" presStyleIdx="14" presStyleCnt="18">
        <dgm:presLayoutVars>
          <dgm:bulletEnabled val="1"/>
        </dgm:presLayoutVars>
      </dgm:prSet>
      <dgm:spPr/>
    </dgm:pt>
    <dgm:pt modelId="{E8F9861E-933F-4993-BD35-9FB1111FB1AE}" type="pres">
      <dgm:prSet presAssocID="{BB167B92-8CC3-4EAB-A608-709B371007F8}" presName="L1TextContainer" presStyleLbl="revTx" presStyleIdx="15" presStyleCnt="18">
        <dgm:presLayoutVars>
          <dgm:chMax val="1"/>
          <dgm:chPref val="1"/>
          <dgm:bulletEnabled val="1"/>
        </dgm:presLayoutVars>
      </dgm:prSet>
      <dgm:spPr/>
    </dgm:pt>
    <dgm:pt modelId="{AE71794E-4EF6-41B4-9D65-E6A42493859B}" type="pres">
      <dgm:prSet presAssocID="{BB167B92-8CC3-4EAB-A608-709B371007F8}" presName="ConnectLine" presStyleLbl="sibTrans1D1" presStyleIdx="7" presStyleCnt="9"/>
      <dgm:spPr>
        <a:noFill/>
        <a:ln w="12700" cap="flat" cmpd="sng" algn="ctr">
          <a:solidFill>
            <a:schemeClr val="accent1">
              <a:hueOff val="0"/>
              <a:satOff val="0"/>
              <a:lumOff val="0"/>
              <a:alphaOff val="0"/>
            </a:schemeClr>
          </a:solidFill>
          <a:prstDash val="dash"/>
          <a:miter lim="800000"/>
        </a:ln>
        <a:effectLst/>
      </dgm:spPr>
    </dgm:pt>
    <dgm:pt modelId="{CA4866B9-1070-4F76-909D-B68FD68BA070}" type="pres">
      <dgm:prSet presAssocID="{BB167B92-8CC3-4EAB-A608-709B371007F8}" presName="EmptyPlaceHolder" presStyleCnt="0"/>
      <dgm:spPr/>
    </dgm:pt>
    <dgm:pt modelId="{9B69A911-31CF-40C7-81BF-D8C41DB69CFA}" type="pres">
      <dgm:prSet presAssocID="{EBA18767-6421-4CF7-AC84-7F1A17927329}" presName="spaceBetweenRectangles" presStyleCnt="0"/>
      <dgm:spPr/>
    </dgm:pt>
    <dgm:pt modelId="{AC08FDD9-4BDA-47FF-8E9E-A0D019979D5A}" type="pres">
      <dgm:prSet presAssocID="{29A5264D-2DC8-4731-A9E4-C229CF4007F7}" presName="composite" presStyleCnt="0"/>
      <dgm:spPr/>
    </dgm:pt>
    <dgm:pt modelId="{0FB9DD2D-D0FE-4CC6-8603-658C08591C3D}" type="pres">
      <dgm:prSet presAssocID="{29A5264D-2DC8-4731-A9E4-C229CF4007F7}" presName="ConnectorPoint" presStyleLbl="lnNode1" presStyleIdx="8"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2ADCAFF-C185-45B9-81D4-3351FAD0492F}" type="pres">
      <dgm:prSet presAssocID="{29A5264D-2DC8-4731-A9E4-C229CF4007F7}" presName="DropPinPlaceHolder" presStyleCnt="0"/>
      <dgm:spPr/>
    </dgm:pt>
    <dgm:pt modelId="{B3718C4A-5237-4CAF-A953-14BBB1903A44}" type="pres">
      <dgm:prSet presAssocID="{29A5264D-2DC8-4731-A9E4-C229CF4007F7}" presName="DropPin" presStyleLbl="alignNode1" presStyleIdx="8" presStyleCnt="9"/>
      <dgm:spPr/>
    </dgm:pt>
    <dgm:pt modelId="{D884C106-63C6-45A8-962A-D0DF58F32E76}" type="pres">
      <dgm:prSet presAssocID="{29A5264D-2DC8-4731-A9E4-C229CF4007F7}" presName="Ellipse"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3E9064C6-491C-4387-9C86-F064CC25680A}" type="pres">
      <dgm:prSet presAssocID="{29A5264D-2DC8-4731-A9E4-C229CF4007F7}" presName="L2TextContainer" presStyleLbl="revTx" presStyleIdx="16" presStyleCnt="18">
        <dgm:presLayoutVars>
          <dgm:bulletEnabled val="1"/>
        </dgm:presLayoutVars>
      </dgm:prSet>
      <dgm:spPr/>
    </dgm:pt>
    <dgm:pt modelId="{C94D7C91-951F-485B-B7D8-7A7189EDCF4E}" type="pres">
      <dgm:prSet presAssocID="{29A5264D-2DC8-4731-A9E4-C229CF4007F7}" presName="L1TextContainer" presStyleLbl="revTx" presStyleIdx="17" presStyleCnt="18">
        <dgm:presLayoutVars>
          <dgm:chMax val="1"/>
          <dgm:chPref val="1"/>
          <dgm:bulletEnabled val="1"/>
        </dgm:presLayoutVars>
      </dgm:prSet>
      <dgm:spPr/>
    </dgm:pt>
    <dgm:pt modelId="{4377702E-FFC9-4106-BA4E-D17AE422A475}" type="pres">
      <dgm:prSet presAssocID="{29A5264D-2DC8-4731-A9E4-C229CF4007F7}" presName="ConnectLine" presStyleLbl="sibTrans1D1" presStyleIdx="8" presStyleCnt="9"/>
      <dgm:spPr>
        <a:noFill/>
        <a:ln w="12700" cap="flat" cmpd="sng" algn="ctr">
          <a:solidFill>
            <a:schemeClr val="accent1">
              <a:hueOff val="0"/>
              <a:satOff val="0"/>
              <a:lumOff val="0"/>
              <a:alphaOff val="0"/>
            </a:schemeClr>
          </a:solidFill>
          <a:prstDash val="dash"/>
          <a:miter lim="800000"/>
        </a:ln>
        <a:effectLst/>
      </dgm:spPr>
    </dgm:pt>
    <dgm:pt modelId="{4ED742E9-CFA7-4FCA-80AE-41BEB8DEB000}" type="pres">
      <dgm:prSet presAssocID="{29A5264D-2DC8-4731-A9E4-C229CF4007F7}" presName="EmptyPlaceHolder" presStyleCnt="0"/>
      <dgm:spPr/>
    </dgm:pt>
  </dgm:ptLst>
  <dgm:cxnLst>
    <dgm:cxn modelId="{468FFA01-169A-1145-A44E-430E9A1F05B3}" type="presOf" srcId="{E8BEC329-5507-4C7D-8374-5F6D03EB8AD2}" destId="{40C716C9-6425-2F41-94F4-3B5007247214}" srcOrd="0" destOrd="0" presId="urn:microsoft.com/office/officeart/2017/3/layout/DropPinTimeline"/>
    <dgm:cxn modelId="{3838D00B-A4AB-408B-889F-049123BE2E3E}" srcId="{29A5264D-2DC8-4731-A9E4-C229CF4007F7}" destId="{58B01628-697D-492D-BA2B-4EC0ABE951A1}" srcOrd="0" destOrd="0" parTransId="{8934E73B-BDED-4058-A2FE-5FDDEE059803}" sibTransId="{B020E855-D141-42DC-A5AC-63528B51B41A}"/>
    <dgm:cxn modelId="{47EE3419-6067-42F9-854D-FA1AA9A5B9AD}" type="presOf" srcId="{BB167B92-8CC3-4EAB-A608-709B371007F8}" destId="{E8F9861E-933F-4993-BD35-9FB1111FB1AE}" srcOrd="0" destOrd="0" presId="urn:microsoft.com/office/officeart/2017/3/layout/DropPinTimeline"/>
    <dgm:cxn modelId="{A47F821B-B6B1-4BD3-BBCA-532C689FAE76}" srcId="{AE31D332-85B8-4146-B046-E2C775B1A9B7}" destId="{B6D3939B-25C6-485B-8746-8889F49DF00E}" srcOrd="3" destOrd="0" parTransId="{29BC4937-1DF7-4548-A44B-50AF1A3D61A0}" sibTransId="{B0CCFEA0-F765-45F7-B384-1F2B41631993}"/>
    <dgm:cxn modelId="{8F38B41C-A181-4FC2-95DC-CD136A285D7B}" srcId="{AE31D332-85B8-4146-B046-E2C775B1A9B7}" destId="{E24A8921-6A84-49DE-B597-E0F0A1CE5E52}" srcOrd="6" destOrd="0" parTransId="{1B2F548A-1E96-42FB-A33B-4B01C12B0D85}" sibTransId="{86623BD4-B533-4C85-9CD7-B59CAB6EFB28}"/>
    <dgm:cxn modelId="{85DFA02A-011D-4DC1-B8D5-91980BE6D29D}" srcId="{E440FF6F-E9B1-4CEA-AF99-A556E1974C96}" destId="{E8BEC329-5507-4C7D-8374-5F6D03EB8AD2}" srcOrd="0" destOrd="0" parTransId="{7017609C-FD13-4F91-9EEE-DB295B95EEFC}" sibTransId="{DC94D1F4-89C5-4266-8551-8709F094E82A}"/>
    <dgm:cxn modelId="{5132AD31-52F8-4D40-BA37-DC2A2E310D27}" type="presOf" srcId="{0D6E4911-7ADC-41BC-BD79-9E3B1E13F2F1}" destId="{9EAEE552-484D-1C48-9BA2-2BC963F11F18}" srcOrd="0" destOrd="0" presId="urn:microsoft.com/office/officeart/2017/3/layout/DropPinTimeline"/>
    <dgm:cxn modelId="{31F1C831-0E1D-4468-8E11-D727F1863FEE}" srcId="{AE31D332-85B8-4146-B046-E2C775B1A9B7}" destId="{E440FF6F-E9B1-4CEA-AF99-A556E1974C96}" srcOrd="2" destOrd="0" parTransId="{52BEA1BE-19D0-4DC5-8059-EB66674F03D5}" sibTransId="{0CCCB684-8F72-4EC8-B211-216EB5EDE173}"/>
    <dgm:cxn modelId="{0CF47032-EC63-4B4B-BF13-C4613313B694}" srcId="{E24A8921-6A84-49DE-B597-E0F0A1CE5E52}" destId="{58220FD1-9371-4091-89D6-0916D464D328}" srcOrd="0" destOrd="0" parTransId="{3A9BC84B-F585-4FCF-A53E-73E2F68B9FBB}" sibTransId="{6B043DCE-AAB3-49C6-A4B0-4F745060306B}"/>
    <dgm:cxn modelId="{82A7EF32-338F-4A5C-979F-D136F36A8C9B}" srcId="{AE31D332-85B8-4146-B046-E2C775B1A9B7}" destId="{AA776DC4-8CC7-434A-866F-E87843D7C7A7}" srcOrd="1" destOrd="0" parTransId="{83EF9BF4-5F89-4882-A670-942FA9398653}" sibTransId="{06C114BD-256E-4C5E-B1E2-6FBE6660BA90}"/>
    <dgm:cxn modelId="{3003EE3B-FA3D-AE42-B79B-AB29C599E26F}" type="presOf" srcId="{E24A8921-6A84-49DE-B597-E0F0A1CE5E52}" destId="{3DF7A9F6-682C-1A4E-857E-30FFCDA9F618}" srcOrd="0" destOrd="0" presId="urn:microsoft.com/office/officeart/2017/3/layout/DropPinTimeline"/>
    <dgm:cxn modelId="{E9D0935C-B5D1-44C5-B863-0F6D7CEBC607}" srcId="{B6D3939B-25C6-485B-8746-8889F49DF00E}" destId="{91AB2F52-0303-4C94-A102-6681F169D44E}" srcOrd="0" destOrd="0" parTransId="{A39118FC-0E3A-49D7-A9CD-4B9CA81F4706}" sibTransId="{3E2252CE-582C-46FC-BC62-D6D9114A7D02}"/>
    <dgm:cxn modelId="{E2B8C06B-31F0-4B62-8FFA-915F1D1F586B}" srcId="{4B8CAED1-3B8A-4A1C-B94B-57BD8564A728}" destId="{A324C3B9-2734-4CB3-8934-BA2BC2C59FCA}" srcOrd="0" destOrd="0" parTransId="{1C13F458-C024-478B-8D0B-3114C8982704}" sibTransId="{EF5F771F-F235-4A52-980B-C98ADD085AEB}"/>
    <dgm:cxn modelId="{747DA771-41B9-FB42-8ECD-2AC5A95CA9B8}" srcId="{AE31D332-85B8-4146-B046-E2C775B1A9B7}" destId="{2DAF879F-F1EB-464C-95BD-33ED5D7CF4C3}" srcOrd="5" destOrd="0" parTransId="{CF709A50-5780-D940-89CC-AC9A8641C58F}" sibTransId="{068825DA-9957-ED47-904F-1A7834EA5134}"/>
    <dgm:cxn modelId="{1438C175-113E-C549-ACAB-E9F48DEA468E}" type="presOf" srcId="{3693123B-B9D7-4F8E-8F6C-D59A2C4FA036}" destId="{CF93ACBF-0E7A-A347-B57F-48464DD98A6A}" srcOrd="0" destOrd="0" presId="urn:microsoft.com/office/officeart/2017/3/layout/DropPinTimeline"/>
    <dgm:cxn modelId="{CB93E677-C5B2-EB43-851F-BE225C3B6CB6}" type="presOf" srcId="{AE31D332-85B8-4146-B046-E2C775B1A9B7}" destId="{95A862DD-90B5-BA43-A110-AA526CF162A6}" srcOrd="0" destOrd="0" presId="urn:microsoft.com/office/officeart/2017/3/layout/DropPinTimeline"/>
    <dgm:cxn modelId="{391E2E58-97B4-A342-85D0-4FFB0C567319}" type="presOf" srcId="{58220FD1-9371-4091-89D6-0916D464D328}" destId="{CB8DE3C6-4B8C-6A47-9D99-89A900CB6612}" srcOrd="0" destOrd="0" presId="urn:microsoft.com/office/officeart/2017/3/layout/DropPinTimeline"/>
    <dgm:cxn modelId="{1BEDF480-1D0E-4BA2-97E9-C3707E4F6998}" srcId="{AA776DC4-8CC7-434A-866F-E87843D7C7A7}" destId="{3693123B-B9D7-4F8E-8F6C-D59A2C4FA036}" srcOrd="0" destOrd="0" parTransId="{BB193046-7EBA-4C41-8EEC-28664C54365F}" sibTransId="{CD843F59-6861-4C27-BCA9-1E423632FEFF}"/>
    <dgm:cxn modelId="{D1394497-3D5E-1044-8408-15C17CC8234B}" type="presOf" srcId="{A324C3B9-2734-4CB3-8934-BA2BC2C59FCA}" destId="{EDE8B23E-63B9-9E49-BF84-EFD253D5B4AA}" srcOrd="0" destOrd="0" presId="urn:microsoft.com/office/officeart/2017/3/layout/DropPinTimeline"/>
    <dgm:cxn modelId="{F73C8898-7483-4136-B91F-F9584954C304}" srcId="{AE31D332-85B8-4146-B046-E2C775B1A9B7}" destId="{58A4725C-AF1E-4173-AF66-C9F14EA396C8}" srcOrd="0" destOrd="0" parTransId="{AA4364CF-6D68-4A09-AF5F-A1E38B43DCA5}" sibTransId="{7D871079-D364-4D04-91EE-C845ABEE8E9B}"/>
    <dgm:cxn modelId="{5A431199-6056-5042-AE9D-5286F2BC9153}" type="presOf" srcId="{B6D3939B-25C6-485B-8746-8889F49DF00E}" destId="{D03118B1-B6C3-C94B-AD3C-C08382C657BB}" srcOrd="0" destOrd="0" presId="urn:microsoft.com/office/officeart/2017/3/layout/DropPinTimeline"/>
    <dgm:cxn modelId="{519EFCB3-05EA-B147-AF3B-4E36053FDDDF}" type="presOf" srcId="{4D8EC053-72E3-1A4C-95B1-3B715DFE5057}" destId="{D6AAFAD3-F075-D94D-98C7-BE6D91B46A73}" srcOrd="0" destOrd="0" presId="urn:microsoft.com/office/officeart/2017/3/layout/DropPinTimeline"/>
    <dgm:cxn modelId="{1AF00DB7-DE0C-4A3E-B40F-E4ACEFB62AAA}" srcId="{BB167B92-8CC3-4EAB-A608-709B371007F8}" destId="{3DCB9B2D-E917-4BCD-8C54-C83CAE597FE6}" srcOrd="0" destOrd="0" parTransId="{3468F05F-5279-48C8-8DC3-50C32D82BCE4}" sibTransId="{14F450A1-D59C-468C-9EDB-4D0EC2D8C489}"/>
    <dgm:cxn modelId="{09E5CCB7-78D4-C140-933B-E71E49CFEA7C}" type="presOf" srcId="{4B8CAED1-3B8A-4A1C-B94B-57BD8564A728}" destId="{6EA9CA0D-35D9-F441-9D1A-B9B67CBD6109}" srcOrd="0" destOrd="0" presId="urn:microsoft.com/office/officeart/2017/3/layout/DropPinTimeline"/>
    <dgm:cxn modelId="{6418DEBF-90E4-594C-AE0F-4EC9FD64E405}" type="presOf" srcId="{91AB2F52-0303-4C94-A102-6681F169D44E}" destId="{219790CC-9356-DC40-B43F-CAB88DD5370F}" srcOrd="0" destOrd="0" presId="urn:microsoft.com/office/officeart/2017/3/layout/DropPinTimeline"/>
    <dgm:cxn modelId="{E98113C0-3762-4F1B-AF16-DF18C20FF6E9}" srcId="{AE31D332-85B8-4146-B046-E2C775B1A9B7}" destId="{BB167B92-8CC3-4EAB-A608-709B371007F8}" srcOrd="7" destOrd="0" parTransId="{F08876FE-9FC6-432A-B670-BBE6092BCAFC}" sibTransId="{EBA18767-6421-4CF7-AC84-7F1A17927329}"/>
    <dgm:cxn modelId="{BF007ECD-58D9-489C-8AF1-884B6CA8395F}" type="presOf" srcId="{3DCB9B2D-E917-4BCD-8C54-C83CAE597FE6}" destId="{9CE43C78-5127-45F0-9C3F-73A6C0D521C5}" srcOrd="0" destOrd="0" presId="urn:microsoft.com/office/officeart/2017/3/layout/DropPinTimeline"/>
    <dgm:cxn modelId="{34E07CCE-14AD-4DEC-BE0C-BAED0E019C22}" srcId="{AE31D332-85B8-4146-B046-E2C775B1A9B7}" destId="{29A5264D-2DC8-4731-A9E4-C229CF4007F7}" srcOrd="8" destOrd="0" parTransId="{2ECDF8C7-0EC8-4434-B3F9-D7EC716C8B9B}" sibTransId="{93EC31DB-CC07-4AB4-AB7F-86C7708FAA4E}"/>
    <dgm:cxn modelId="{536C9DCF-A698-074A-8582-51C60CEF8AFB}" srcId="{2DAF879F-F1EB-464C-95BD-33ED5D7CF4C3}" destId="{4D8EC053-72E3-1A4C-95B1-3B715DFE5057}" srcOrd="0" destOrd="0" parTransId="{96671209-86D5-BC48-A9EA-FFA0F3F90847}" sibTransId="{A11AB5E9-3745-6D47-8CE7-AFB7D364E09B}"/>
    <dgm:cxn modelId="{43F7ABD6-EF26-431B-8F1B-B26CE10E2A97}" type="presOf" srcId="{29A5264D-2DC8-4731-A9E4-C229CF4007F7}" destId="{C94D7C91-951F-485B-B7D8-7A7189EDCF4E}" srcOrd="0" destOrd="0" presId="urn:microsoft.com/office/officeart/2017/3/layout/DropPinTimeline"/>
    <dgm:cxn modelId="{EC2C97E0-279E-2442-ACA6-46D3B97D8ADD}" type="presOf" srcId="{58A4725C-AF1E-4173-AF66-C9F14EA396C8}" destId="{6B1CBF57-F1D7-124D-B1BA-754B9793B4DC}" srcOrd="0" destOrd="0" presId="urn:microsoft.com/office/officeart/2017/3/layout/DropPinTimeline"/>
    <dgm:cxn modelId="{9351F3E0-2E47-4C47-A1C1-4E5C31988B9F}" srcId="{AE31D332-85B8-4146-B046-E2C775B1A9B7}" destId="{4B8CAED1-3B8A-4A1C-B94B-57BD8564A728}" srcOrd="4" destOrd="0" parTransId="{AF478A5B-75A4-4649-A832-AFCDDF028FBE}" sibTransId="{D7567F75-46FE-4DA4-9A47-A081D5249153}"/>
    <dgm:cxn modelId="{0A909EE4-D6E6-9A4A-A05F-5F5B19C06D3B}" type="presOf" srcId="{AA776DC4-8CC7-434A-866F-E87843D7C7A7}" destId="{733B93B0-E33A-4B48-8E33-8A88BA9D7A4E}" srcOrd="0" destOrd="0" presId="urn:microsoft.com/office/officeart/2017/3/layout/DropPinTimeline"/>
    <dgm:cxn modelId="{7ADEFCE6-7003-E242-8E4B-BF45C9E6EC6B}" type="presOf" srcId="{2DAF879F-F1EB-464C-95BD-33ED5D7CF4C3}" destId="{15C2A265-398E-5F47-AF23-14247BB15922}" srcOrd="0" destOrd="0" presId="urn:microsoft.com/office/officeart/2017/3/layout/DropPinTimeline"/>
    <dgm:cxn modelId="{FB4C00F4-C956-D14C-A423-CDB11BA0583F}" type="presOf" srcId="{E440FF6F-E9B1-4CEA-AF99-A556E1974C96}" destId="{4EA01264-0359-7048-9E54-42A19353C2B8}" srcOrd="0" destOrd="0" presId="urn:microsoft.com/office/officeart/2017/3/layout/DropPinTimeline"/>
    <dgm:cxn modelId="{AE8B3EF4-0D73-46EE-86C2-BE8BD96C5309}" srcId="{58A4725C-AF1E-4173-AF66-C9F14EA396C8}" destId="{0D6E4911-7ADC-41BC-BD79-9E3B1E13F2F1}" srcOrd="0" destOrd="0" parTransId="{6B80C203-4905-4CE8-A865-484B6192E8B8}" sibTransId="{C3CF8975-24EF-4857-855A-4ACE9212D085}"/>
    <dgm:cxn modelId="{F2BC29F7-F517-4EAF-9952-EC836401FA7F}" type="presOf" srcId="{58B01628-697D-492D-BA2B-4EC0ABE951A1}" destId="{3E9064C6-491C-4387-9C86-F064CC25680A}" srcOrd="0" destOrd="0" presId="urn:microsoft.com/office/officeart/2017/3/layout/DropPinTimeline"/>
    <dgm:cxn modelId="{04D896FF-B3D5-4749-B173-1F5FDF3B1AE6}" type="presParOf" srcId="{95A862DD-90B5-BA43-A110-AA526CF162A6}" destId="{414926FF-3941-E84F-898B-B461E687F073}" srcOrd="0" destOrd="0" presId="urn:microsoft.com/office/officeart/2017/3/layout/DropPinTimeline"/>
    <dgm:cxn modelId="{598E4BC5-7EC0-9748-A3BB-93063664AC3A}" type="presParOf" srcId="{95A862DD-90B5-BA43-A110-AA526CF162A6}" destId="{25D294AA-F2BE-7140-9B06-273A53CC2E0C}" srcOrd="1" destOrd="0" presId="urn:microsoft.com/office/officeart/2017/3/layout/DropPinTimeline"/>
    <dgm:cxn modelId="{C354F1DA-4C75-A849-8795-A558E09D6F6B}" type="presParOf" srcId="{25D294AA-F2BE-7140-9B06-273A53CC2E0C}" destId="{CAA392B2-8A0C-EF44-9875-B8B5F1FE6E10}" srcOrd="0" destOrd="0" presId="urn:microsoft.com/office/officeart/2017/3/layout/DropPinTimeline"/>
    <dgm:cxn modelId="{052B73BF-CB9D-4F4E-9AA6-45E1579E4F24}" type="presParOf" srcId="{CAA392B2-8A0C-EF44-9875-B8B5F1FE6E10}" destId="{E11F47E3-0441-314C-A0B1-E223A1F8D226}" srcOrd="0" destOrd="0" presId="urn:microsoft.com/office/officeart/2017/3/layout/DropPinTimeline"/>
    <dgm:cxn modelId="{2FAF83EF-565E-FA42-AFA7-694C15D5195A}" type="presParOf" srcId="{CAA392B2-8A0C-EF44-9875-B8B5F1FE6E10}" destId="{9C1B5B48-A488-3E43-8178-848B44B6318B}" srcOrd="1" destOrd="0" presId="urn:microsoft.com/office/officeart/2017/3/layout/DropPinTimeline"/>
    <dgm:cxn modelId="{34D61F85-1F57-0A4E-9C4E-80178000910B}" type="presParOf" srcId="{9C1B5B48-A488-3E43-8178-848B44B6318B}" destId="{B0B37607-B47D-804F-97B5-67344DAEF36C}" srcOrd="0" destOrd="0" presId="urn:microsoft.com/office/officeart/2017/3/layout/DropPinTimeline"/>
    <dgm:cxn modelId="{98C49154-0379-3446-864A-26C094AB0DE3}" type="presParOf" srcId="{9C1B5B48-A488-3E43-8178-848B44B6318B}" destId="{2CD47874-1E83-8C4F-A8AB-790B2D53708A}" srcOrd="1" destOrd="0" presId="urn:microsoft.com/office/officeart/2017/3/layout/DropPinTimeline"/>
    <dgm:cxn modelId="{997123DF-4CAC-2C4E-8CDB-8589AC9D32A4}" type="presParOf" srcId="{CAA392B2-8A0C-EF44-9875-B8B5F1FE6E10}" destId="{9EAEE552-484D-1C48-9BA2-2BC963F11F18}" srcOrd="2" destOrd="0" presId="urn:microsoft.com/office/officeart/2017/3/layout/DropPinTimeline"/>
    <dgm:cxn modelId="{EAE21F28-4B94-8644-AC2F-82ACEC71A51A}" type="presParOf" srcId="{CAA392B2-8A0C-EF44-9875-B8B5F1FE6E10}" destId="{6B1CBF57-F1D7-124D-B1BA-754B9793B4DC}" srcOrd="3" destOrd="0" presId="urn:microsoft.com/office/officeart/2017/3/layout/DropPinTimeline"/>
    <dgm:cxn modelId="{9F3BCCC7-FC9F-8943-8BC5-3ADD54199169}" type="presParOf" srcId="{CAA392B2-8A0C-EF44-9875-B8B5F1FE6E10}" destId="{B2377CCD-B47E-8449-91E1-88FEADDC5FDB}" srcOrd="4" destOrd="0" presId="urn:microsoft.com/office/officeart/2017/3/layout/DropPinTimeline"/>
    <dgm:cxn modelId="{74978397-40AE-9E40-A65E-4DBB02386A93}" type="presParOf" srcId="{CAA392B2-8A0C-EF44-9875-B8B5F1FE6E10}" destId="{4A9FA2C7-8229-F146-9D19-58F8D592A584}" srcOrd="5" destOrd="0" presId="urn:microsoft.com/office/officeart/2017/3/layout/DropPinTimeline"/>
    <dgm:cxn modelId="{25C71AFC-16B4-634C-AC2D-49D09ECB96CE}" type="presParOf" srcId="{25D294AA-F2BE-7140-9B06-273A53CC2E0C}" destId="{17761453-0E1A-FA44-B1D9-53B899B40BC6}" srcOrd="1" destOrd="0" presId="urn:microsoft.com/office/officeart/2017/3/layout/DropPinTimeline"/>
    <dgm:cxn modelId="{17B02505-40E1-A942-AFC5-4C721AF8C35B}" type="presParOf" srcId="{25D294AA-F2BE-7140-9B06-273A53CC2E0C}" destId="{9AFAC110-0645-034F-B7EB-FFCE549988A4}" srcOrd="2" destOrd="0" presId="urn:microsoft.com/office/officeart/2017/3/layout/DropPinTimeline"/>
    <dgm:cxn modelId="{5C8AAF22-244C-5847-ADFF-7C6992A4CB40}" type="presParOf" srcId="{9AFAC110-0645-034F-B7EB-FFCE549988A4}" destId="{E570DAA4-5228-724E-8245-90B1EBDF0A69}" srcOrd="0" destOrd="0" presId="urn:microsoft.com/office/officeart/2017/3/layout/DropPinTimeline"/>
    <dgm:cxn modelId="{99C1F8AC-B00D-9B49-9D89-99B8A6DF7758}" type="presParOf" srcId="{9AFAC110-0645-034F-B7EB-FFCE549988A4}" destId="{E355FBE8-A982-4A4B-A07C-8CA0C7CEC42B}" srcOrd="1" destOrd="0" presId="urn:microsoft.com/office/officeart/2017/3/layout/DropPinTimeline"/>
    <dgm:cxn modelId="{6D3D9CFD-B65A-034C-AFF6-85D3E72D6056}" type="presParOf" srcId="{E355FBE8-A982-4A4B-A07C-8CA0C7CEC42B}" destId="{7909722F-892B-1A44-9589-3B6A7D9B85A8}" srcOrd="0" destOrd="0" presId="urn:microsoft.com/office/officeart/2017/3/layout/DropPinTimeline"/>
    <dgm:cxn modelId="{E855C242-B90D-C547-BC6B-D95F6D01F6A6}" type="presParOf" srcId="{E355FBE8-A982-4A4B-A07C-8CA0C7CEC42B}" destId="{80BE91B7-5C76-904C-8315-8AA9E923368F}" srcOrd="1" destOrd="0" presId="urn:microsoft.com/office/officeart/2017/3/layout/DropPinTimeline"/>
    <dgm:cxn modelId="{4E9D3DF0-FCC9-E547-8E0A-D4BD340C9A86}" type="presParOf" srcId="{9AFAC110-0645-034F-B7EB-FFCE549988A4}" destId="{CF93ACBF-0E7A-A347-B57F-48464DD98A6A}" srcOrd="2" destOrd="0" presId="urn:microsoft.com/office/officeart/2017/3/layout/DropPinTimeline"/>
    <dgm:cxn modelId="{6EDCE443-EDA0-D742-9462-400CB78C85B7}" type="presParOf" srcId="{9AFAC110-0645-034F-B7EB-FFCE549988A4}" destId="{733B93B0-E33A-4B48-8E33-8A88BA9D7A4E}" srcOrd="3" destOrd="0" presId="urn:microsoft.com/office/officeart/2017/3/layout/DropPinTimeline"/>
    <dgm:cxn modelId="{8D31E0F5-4A85-9846-B160-CEC4B45640DF}" type="presParOf" srcId="{9AFAC110-0645-034F-B7EB-FFCE549988A4}" destId="{9C342A0A-9E4C-4449-B5A0-9CBB5A9D486E}" srcOrd="4" destOrd="0" presId="urn:microsoft.com/office/officeart/2017/3/layout/DropPinTimeline"/>
    <dgm:cxn modelId="{0AEBA880-738E-A04E-BF1F-438B11CDD415}" type="presParOf" srcId="{9AFAC110-0645-034F-B7EB-FFCE549988A4}" destId="{C122898B-AA44-2A4A-BF8A-0473F231D551}" srcOrd="5" destOrd="0" presId="urn:microsoft.com/office/officeart/2017/3/layout/DropPinTimeline"/>
    <dgm:cxn modelId="{B4729E85-267D-D849-90C5-786F47FD80E7}" type="presParOf" srcId="{25D294AA-F2BE-7140-9B06-273A53CC2E0C}" destId="{1EAFF0CC-3E1A-4A4E-A346-0721998D0B86}" srcOrd="3" destOrd="0" presId="urn:microsoft.com/office/officeart/2017/3/layout/DropPinTimeline"/>
    <dgm:cxn modelId="{782F2CB0-33B0-D147-9B60-5173A1F93607}" type="presParOf" srcId="{25D294AA-F2BE-7140-9B06-273A53CC2E0C}" destId="{D8948264-2CA5-BA4E-8B08-B1262FDD4987}" srcOrd="4" destOrd="0" presId="urn:microsoft.com/office/officeart/2017/3/layout/DropPinTimeline"/>
    <dgm:cxn modelId="{BB3B3384-1AAB-6246-8AA9-FBC0ECED8251}" type="presParOf" srcId="{D8948264-2CA5-BA4E-8B08-B1262FDD4987}" destId="{5746154F-972A-D04E-BD21-1ABB71063D91}" srcOrd="0" destOrd="0" presId="urn:microsoft.com/office/officeart/2017/3/layout/DropPinTimeline"/>
    <dgm:cxn modelId="{B7AE5E06-8190-DF4A-AA15-EF7028675471}" type="presParOf" srcId="{D8948264-2CA5-BA4E-8B08-B1262FDD4987}" destId="{33A9869E-3ECF-9C4B-B040-3140E56BBFA4}" srcOrd="1" destOrd="0" presId="urn:microsoft.com/office/officeart/2017/3/layout/DropPinTimeline"/>
    <dgm:cxn modelId="{8B07D873-F76F-6A45-A51E-B57288B74A03}" type="presParOf" srcId="{33A9869E-3ECF-9C4B-B040-3140E56BBFA4}" destId="{70F7222C-D62B-2948-9CAF-3D3EAEA223FC}" srcOrd="0" destOrd="0" presId="urn:microsoft.com/office/officeart/2017/3/layout/DropPinTimeline"/>
    <dgm:cxn modelId="{E69062FF-D546-C344-BE99-1AFDC481ABF6}" type="presParOf" srcId="{33A9869E-3ECF-9C4B-B040-3140E56BBFA4}" destId="{BA0BC013-3114-1348-B9C1-D42403D700DD}" srcOrd="1" destOrd="0" presId="urn:microsoft.com/office/officeart/2017/3/layout/DropPinTimeline"/>
    <dgm:cxn modelId="{C27AD625-DDE6-7849-8F31-ABAB9662D114}" type="presParOf" srcId="{D8948264-2CA5-BA4E-8B08-B1262FDD4987}" destId="{40C716C9-6425-2F41-94F4-3B5007247214}" srcOrd="2" destOrd="0" presId="urn:microsoft.com/office/officeart/2017/3/layout/DropPinTimeline"/>
    <dgm:cxn modelId="{44DA17FF-22DB-924A-9576-C20503E4CF2A}" type="presParOf" srcId="{D8948264-2CA5-BA4E-8B08-B1262FDD4987}" destId="{4EA01264-0359-7048-9E54-42A19353C2B8}" srcOrd="3" destOrd="0" presId="urn:microsoft.com/office/officeart/2017/3/layout/DropPinTimeline"/>
    <dgm:cxn modelId="{57823987-E601-234F-ADEE-989409087E28}" type="presParOf" srcId="{D8948264-2CA5-BA4E-8B08-B1262FDD4987}" destId="{65A7FC49-A435-A747-890B-C174DBA91867}" srcOrd="4" destOrd="0" presId="urn:microsoft.com/office/officeart/2017/3/layout/DropPinTimeline"/>
    <dgm:cxn modelId="{1E6E81E8-3BD7-8340-84C2-62D9A8FC09D9}" type="presParOf" srcId="{D8948264-2CA5-BA4E-8B08-B1262FDD4987}" destId="{D78CB06E-CE9A-6543-AAED-A60E115CC799}" srcOrd="5" destOrd="0" presId="urn:microsoft.com/office/officeart/2017/3/layout/DropPinTimeline"/>
    <dgm:cxn modelId="{49C11CB8-BFF5-BF49-846D-8134694202BB}" type="presParOf" srcId="{25D294AA-F2BE-7140-9B06-273A53CC2E0C}" destId="{76C77065-985D-6945-968C-569D1F4C4C27}" srcOrd="5" destOrd="0" presId="urn:microsoft.com/office/officeart/2017/3/layout/DropPinTimeline"/>
    <dgm:cxn modelId="{CA5780F6-B27D-B14B-BB05-1AD8A8CABFC7}" type="presParOf" srcId="{25D294AA-F2BE-7140-9B06-273A53CC2E0C}" destId="{53F0D763-29B6-E141-9676-E050D8C31DBA}" srcOrd="6" destOrd="0" presId="urn:microsoft.com/office/officeart/2017/3/layout/DropPinTimeline"/>
    <dgm:cxn modelId="{DEA634FB-AEDF-0B40-AB1C-D53A776A8035}" type="presParOf" srcId="{53F0D763-29B6-E141-9676-E050D8C31DBA}" destId="{6FA532C6-49B8-3840-BCCF-657AF02E7A40}" srcOrd="0" destOrd="0" presId="urn:microsoft.com/office/officeart/2017/3/layout/DropPinTimeline"/>
    <dgm:cxn modelId="{DA88B851-557A-CA4A-9989-50700E981B93}" type="presParOf" srcId="{53F0D763-29B6-E141-9676-E050D8C31DBA}" destId="{2FDDAF76-23CE-224F-9EFC-27B1FB36BF30}" srcOrd="1" destOrd="0" presId="urn:microsoft.com/office/officeart/2017/3/layout/DropPinTimeline"/>
    <dgm:cxn modelId="{61561150-00C7-6744-A54D-44AE37FC21AB}" type="presParOf" srcId="{2FDDAF76-23CE-224F-9EFC-27B1FB36BF30}" destId="{C4BE3F32-EAAF-4649-9273-E48040B05D2A}" srcOrd="0" destOrd="0" presId="urn:microsoft.com/office/officeart/2017/3/layout/DropPinTimeline"/>
    <dgm:cxn modelId="{5318A28A-D505-8141-BBAD-0E9BBC422D4C}" type="presParOf" srcId="{2FDDAF76-23CE-224F-9EFC-27B1FB36BF30}" destId="{5CDCBD84-08A5-4A47-8019-1E5675A5CADF}" srcOrd="1" destOrd="0" presId="urn:microsoft.com/office/officeart/2017/3/layout/DropPinTimeline"/>
    <dgm:cxn modelId="{53113B7A-E785-3647-8598-60627FEFF123}" type="presParOf" srcId="{53F0D763-29B6-E141-9676-E050D8C31DBA}" destId="{219790CC-9356-DC40-B43F-CAB88DD5370F}" srcOrd="2" destOrd="0" presId="urn:microsoft.com/office/officeart/2017/3/layout/DropPinTimeline"/>
    <dgm:cxn modelId="{31167EEE-DA92-B447-9641-AF1FC69342F5}" type="presParOf" srcId="{53F0D763-29B6-E141-9676-E050D8C31DBA}" destId="{D03118B1-B6C3-C94B-AD3C-C08382C657BB}" srcOrd="3" destOrd="0" presId="urn:microsoft.com/office/officeart/2017/3/layout/DropPinTimeline"/>
    <dgm:cxn modelId="{AB276C37-B312-2541-8D31-0972567B973E}" type="presParOf" srcId="{53F0D763-29B6-E141-9676-E050D8C31DBA}" destId="{C8FF9BDF-D678-1D48-95DE-A8E16D42FA83}" srcOrd="4" destOrd="0" presId="urn:microsoft.com/office/officeart/2017/3/layout/DropPinTimeline"/>
    <dgm:cxn modelId="{97B42E34-829E-0245-93FC-2967371371CD}" type="presParOf" srcId="{53F0D763-29B6-E141-9676-E050D8C31DBA}" destId="{D535A954-58BE-7447-B511-1872D3D76F8B}" srcOrd="5" destOrd="0" presId="urn:microsoft.com/office/officeart/2017/3/layout/DropPinTimeline"/>
    <dgm:cxn modelId="{1F797304-7B78-EB46-BC59-D4CF489F7321}" type="presParOf" srcId="{25D294AA-F2BE-7140-9B06-273A53CC2E0C}" destId="{B87C8CAB-2DD9-B547-888A-D77E1D6E394F}" srcOrd="7" destOrd="0" presId="urn:microsoft.com/office/officeart/2017/3/layout/DropPinTimeline"/>
    <dgm:cxn modelId="{8228076F-9887-DD47-9CB0-1139AE4B3C1B}" type="presParOf" srcId="{25D294AA-F2BE-7140-9B06-273A53CC2E0C}" destId="{E3FC3D4F-00E3-7047-9B66-08298AB90076}" srcOrd="8" destOrd="0" presId="urn:microsoft.com/office/officeart/2017/3/layout/DropPinTimeline"/>
    <dgm:cxn modelId="{C5386075-BCF9-B847-8036-72E4C1DD198D}" type="presParOf" srcId="{E3FC3D4F-00E3-7047-9B66-08298AB90076}" destId="{422DAE37-B6D1-A342-B6A5-1FF74A7F0146}" srcOrd="0" destOrd="0" presId="urn:microsoft.com/office/officeart/2017/3/layout/DropPinTimeline"/>
    <dgm:cxn modelId="{65450BB8-BDB6-3B46-9F41-B853236AA70F}" type="presParOf" srcId="{E3FC3D4F-00E3-7047-9B66-08298AB90076}" destId="{D6870C44-0E09-1649-8E17-9BA8107E09D0}" srcOrd="1" destOrd="0" presId="urn:microsoft.com/office/officeart/2017/3/layout/DropPinTimeline"/>
    <dgm:cxn modelId="{28D9FD0B-502E-0448-BEA9-73BE37502AA2}" type="presParOf" srcId="{D6870C44-0E09-1649-8E17-9BA8107E09D0}" destId="{11F8007C-B8E6-5543-87FA-8C8B17A9EAE7}" srcOrd="0" destOrd="0" presId="urn:microsoft.com/office/officeart/2017/3/layout/DropPinTimeline"/>
    <dgm:cxn modelId="{11DBFAE0-8BE7-4741-A910-97CE2D21FBD3}" type="presParOf" srcId="{D6870C44-0E09-1649-8E17-9BA8107E09D0}" destId="{BBB2F1A4-540C-A848-83E6-5E3ED5F70162}" srcOrd="1" destOrd="0" presId="urn:microsoft.com/office/officeart/2017/3/layout/DropPinTimeline"/>
    <dgm:cxn modelId="{6B17EBF9-7D0D-194C-A3C4-9425AD85B182}" type="presParOf" srcId="{E3FC3D4F-00E3-7047-9B66-08298AB90076}" destId="{EDE8B23E-63B9-9E49-BF84-EFD253D5B4AA}" srcOrd="2" destOrd="0" presId="urn:microsoft.com/office/officeart/2017/3/layout/DropPinTimeline"/>
    <dgm:cxn modelId="{6547D843-2CD4-6545-9C75-4B6543AC209F}" type="presParOf" srcId="{E3FC3D4F-00E3-7047-9B66-08298AB90076}" destId="{6EA9CA0D-35D9-F441-9D1A-B9B67CBD6109}" srcOrd="3" destOrd="0" presId="urn:microsoft.com/office/officeart/2017/3/layout/DropPinTimeline"/>
    <dgm:cxn modelId="{878AAD89-CA20-4C40-8FBB-D47D79C77C0D}" type="presParOf" srcId="{E3FC3D4F-00E3-7047-9B66-08298AB90076}" destId="{064ED68B-39CB-9540-B50A-83330AE0F4EA}" srcOrd="4" destOrd="0" presId="urn:microsoft.com/office/officeart/2017/3/layout/DropPinTimeline"/>
    <dgm:cxn modelId="{CDFECB7D-8FC0-2944-A470-F1F2F19C8E1D}" type="presParOf" srcId="{E3FC3D4F-00E3-7047-9B66-08298AB90076}" destId="{E71AA24B-CDAA-A643-85BF-321AF309C7E7}" srcOrd="5" destOrd="0" presId="urn:microsoft.com/office/officeart/2017/3/layout/DropPinTimeline"/>
    <dgm:cxn modelId="{BE66F024-504D-354B-BF5D-7EC5ED8E67B9}" type="presParOf" srcId="{25D294AA-F2BE-7140-9B06-273A53CC2E0C}" destId="{B1D3F91D-FD50-F147-A28E-CB34F950A1AA}" srcOrd="9" destOrd="0" presId="urn:microsoft.com/office/officeart/2017/3/layout/DropPinTimeline"/>
    <dgm:cxn modelId="{959B0178-3525-914E-871A-6E9EDF5EA6F6}" type="presParOf" srcId="{25D294AA-F2BE-7140-9B06-273A53CC2E0C}" destId="{CC35AB26-7857-D443-8767-A86524858A94}" srcOrd="10" destOrd="0" presId="urn:microsoft.com/office/officeart/2017/3/layout/DropPinTimeline"/>
    <dgm:cxn modelId="{E57E8DF5-5311-524C-8D4A-15EC2E0C703A}" type="presParOf" srcId="{CC35AB26-7857-D443-8767-A86524858A94}" destId="{9112761B-6730-0C4B-8A67-EC617940F029}" srcOrd="0" destOrd="0" presId="urn:microsoft.com/office/officeart/2017/3/layout/DropPinTimeline"/>
    <dgm:cxn modelId="{8BB56C6C-A87E-8142-9339-5546C203375B}" type="presParOf" srcId="{CC35AB26-7857-D443-8767-A86524858A94}" destId="{AA3D2100-11CF-B049-8C8C-53302BFA4652}" srcOrd="1" destOrd="0" presId="urn:microsoft.com/office/officeart/2017/3/layout/DropPinTimeline"/>
    <dgm:cxn modelId="{CA2B56C9-8579-2841-834B-CB82D373820D}" type="presParOf" srcId="{AA3D2100-11CF-B049-8C8C-53302BFA4652}" destId="{A1629CC9-63E9-2E4D-919D-8E8D39C84B53}" srcOrd="0" destOrd="0" presId="urn:microsoft.com/office/officeart/2017/3/layout/DropPinTimeline"/>
    <dgm:cxn modelId="{64BF922B-4816-C04D-8D61-D650872D4992}" type="presParOf" srcId="{AA3D2100-11CF-B049-8C8C-53302BFA4652}" destId="{9E16DE1E-FD76-6946-8BC3-F42A927AE494}" srcOrd="1" destOrd="0" presId="urn:microsoft.com/office/officeart/2017/3/layout/DropPinTimeline"/>
    <dgm:cxn modelId="{78058CD2-F968-5840-9204-9E3CBE9D5011}" type="presParOf" srcId="{CC35AB26-7857-D443-8767-A86524858A94}" destId="{D6AAFAD3-F075-D94D-98C7-BE6D91B46A73}" srcOrd="2" destOrd="0" presId="urn:microsoft.com/office/officeart/2017/3/layout/DropPinTimeline"/>
    <dgm:cxn modelId="{4C023826-5A9F-C847-B308-DA452EC4F1EB}" type="presParOf" srcId="{CC35AB26-7857-D443-8767-A86524858A94}" destId="{15C2A265-398E-5F47-AF23-14247BB15922}" srcOrd="3" destOrd="0" presId="urn:microsoft.com/office/officeart/2017/3/layout/DropPinTimeline"/>
    <dgm:cxn modelId="{11F7D6B5-027D-8944-8798-0DBB93B043BE}" type="presParOf" srcId="{CC35AB26-7857-D443-8767-A86524858A94}" destId="{E7187F32-B02F-344E-AEEF-B2AE8C6CC93A}" srcOrd="4" destOrd="0" presId="urn:microsoft.com/office/officeart/2017/3/layout/DropPinTimeline"/>
    <dgm:cxn modelId="{8B32D931-9598-8941-AA76-E3CDD4214C50}" type="presParOf" srcId="{CC35AB26-7857-D443-8767-A86524858A94}" destId="{8637781D-F98E-8943-81E0-90A4FCB2DBDE}" srcOrd="5" destOrd="0" presId="urn:microsoft.com/office/officeart/2017/3/layout/DropPinTimeline"/>
    <dgm:cxn modelId="{39120925-B597-BF4A-8806-915779483FBD}" type="presParOf" srcId="{25D294AA-F2BE-7140-9B06-273A53CC2E0C}" destId="{C0B77554-77F8-0D41-8DE6-08E71B543491}" srcOrd="11" destOrd="0" presId="urn:microsoft.com/office/officeart/2017/3/layout/DropPinTimeline"/>
    <dgm:cxn modelId="{1DB9C46D-483F-DB47-AB84-E7D20F6DD324}" type="presParOf" srcId="{25D294AA-F2BE-7140-9B06-273A53CC2E0C}" destId="{F992D6CE-1F47-5E48-A2BD-DBD3320C8AE9}" srcOrd="12" destOrd="0" presId="urn:microsoft.com/office/officeart/2017/3/layout/DropPinTimeline"/>
    <dgm:cxn modelId="{66F24287-2592-E446-8AC5-C82F9DCF42B3}" type="presParOf" srcId="{F992D6CE-1F47-5E48-A2BD-DBD3320C8AE9}" destId="{EA049BC6-54F6-4F45-A2AE-6EEDA6039567}" srcOrd="0" destOrd="0" presId="urn:microsoft.com/office/officeart/2017/3/layout/DropPinTimeline"/>
    <dgm:cxn modelId="{3BB2AD5B-99B1-1944-AF8B-59313CB7DBE7}" type="presParOf" srcId="{F992D6CE-1F47-5E48-A2BD-DBD3320C8AE9}" destId="{F4242404-F5AB-3048-8FB2-5EF016908B98}" srcOrd="1" destOrd="0" presId="urn:microsoft.com/office/officeart/2017/3/layout/DropPinTimeline"/>
    <dgm:cxn modelId="{F73F2DCD-9F91-B340-B7AF-AF0050D7F0CE}" type="presParOf" srcId="{F4242404-F5AB-3048-8FB2-5EF016908B98}" destId="{D55D957F-BC95-2B4D-BC8C-81FF3A087AED}" srcOrd="0" destOrd="0" presId="urn:microsoft.com/office/officeart/2017/3/layout/DropPinTimeline"/>
    <dgm:cxn modelId="{F49BC203-252D-7049-B84B-7DD47C8B533A}" type="presParOf" srcId="{F4242404-F5AB-3048-8FB2-5EF016908B98}" destId="{93D53C90-2BCB-6A45-B863-4CD7F16E975A}" srcOrd="1" destOrd="0" presId="urn:microsoft.com/office/officeart/2017/3/layout/DropPinTimeline"/>
    <dgm:cxn modelId="{02B7D0DA-204B-E745-A6FF-787224E20F00}" type="presParOf" srcId="{F992D6CE-1F47-5E48-A2BD-DBD3320C8AE9}" destId="{CB8DE3C6-4B8C-6A47-9D99-89A900CB6612}" srcOrd="2" destOrd="0" presId="urn:microsoft.com/office/officeart/2017/3/layout/DropPinTimeline"/>
    <dgm:cxn modelId="{F3639C16-9F33-DE4F-8F67-1041B8D99F30}" type="presParOf" srcId="{F992D6CE-1F47-5E48-A2BD-DBD3320C8AE9}" destId="{3DF7A9F6-682C-1A4E-857E-30FFCDA9F618}" srcOrd="3" destOrd="0" presId="urn:microsoft.com/office/officeart/2017/3/layout/DropPinTimeline"/>
    <dgm:cxn modelId="{67B73030-860A-E444-BAFB-F00964117A0B}" type="presParOf" srcId="{F992D6CE-1F47-5E48-A2BD-DBD3320C8AE9}" destId="{007E726F-95E0-834B-8230-DCFFCE9ACFA2}" srcOrd="4" destOrd="0" presId="urn:microsoft.com/office/officeart/2017/3/layout/DropPinTimeline"/>
    <dgm:cxn modelId="{F6206498-1B5D-5947-B500-975848F56F88}" type="presParOf" srcId="{F992D6CE-1F47-5E48-A2BD-DBD3320C8AE9}" destId="{B32312D6-1BA5-AB47-8FF9-1C12DB3B3B87}" srcOrd="5" destOrd="0" presId="urn:microsoft.com/office/officeart/2017/3/layout/DropPinTimeline"/>
    <dgm:cxn modelId="{203E7ED1-FF60-4862-9239-74B698CD4F2E}" type="presParOf" srcId="{25D294AA-F2BE-7140-9B06-273A53CC2E0C}" destId="{BC0A006C-EC0A-4492-A6DF-A01DA3DBC6AB}" srcOrd="13" destOrd="0" presId="urn:microsoft.com/office/officeart/2017/3/layout/DropPinTimeline"/>
    <dgm:cxn modelId="{275BEB28-54B7-4FCB-9631-23BD8A902E0B}" type="presParOf" srcId="{25D294AA-F2BE-7140-9B06-273A53CC2E0C}" destId="{87A79BF5-78AD-4A06-B528-FC0BC648186C}" srcOrd="14" destOrd="0" presId="urn:microsoft.com/office/officeart/2017/3/layout/DropPinTimeline"/>
    <dgm:cxn modelId="{ACB8ACB1-03B4-4655-B90A-221A72D58F1C}" type="presParOf" srcId="{87A79BF5-78AD-4A06-B528-FC0BC648186C}" destId="{64B821D7-72B0-44D2-ABC8-403FED683CCA}" srcOrd="0" destOrd="0" presId="urn:microsoft.com/office/officeart/2017/3/layout/DropPinTimeline"/>
    <dgm:cxn modelId="{1061675B-7AC6-4F6B-92C9-5A639CD2D57B}" type="presParOf" srcId="{87A79BF5-78AD-4A06-B528-FC0BC648186C}" destId="{32807BD1-69C6-43DD-AFE4-7CBF9A72553D}" srcOrd="1" destOrd="0" presId="urn:microsoft.com/office/officeart/2017/3/layout/DropPinTimeline"/>
    <dgm:cxn modelId="{182A259E-9E4F-4353-A568-B952D573346A}" type="presParOf" srcId="{32807BD1-69C6-43DD-AFE4-7CBF9A72553D}" destId="{EF4E897A-B3DD-4B59-9F05-A4837EB1C583}" srcOrd="0" destOrd="0" presId="urn:microsoft.com/office/officeart/2017/3/layout/DropPinTimeline"/>
    <dgm:cxn modelId="{549F54F9-D5B8-4FCB-91FD-41BA43726015}" type="presParOf" srcId="{32807BD1-69C6-43DD-AFE4-7CBF9A72553D}" destId="{B60979D1-3314-4B1B-AA7C-E2C715646E24}" srcOrd="1" destOrd="0" presId="urn:microsoft.com/office/officeart/2017/3/layout/DropPinTimeline"/>
    <dgm:cxn modelId="{D98AEE05-9841-4120-9091-374D32E6D412}" type="presParOf" srcId="{87A79BF5-78AD-4A06-B528-FC0BC648186C}" destId="{9CE43C78-5127-45F0-9C3F-73A6C0D521C5}" srcOrd="2" destOrd="0" presId="urn:microsoft.com/office/officeart/2017/3/layout/DropPinTimeline"/>
    <dgm:cxn modelId="{F1D2A0DF-F1BE-41C6-9D45-840F881A9139}" type="presParOf" srcId="{87A79BF5-78AD-4A06-B528-FC0BC648186C}" destId="{E8F9861E-933F-4993-BD35-9FB1111FB1AE}" srcOrd="3" destOrd="0" presId="urn:microsoft.com/office/officeart/2017/3/layout/DropPinTimeline"/>
    <dgm:cxn modelId="{4D526496-177E-4A69-82F1-10F1EA1E1A24}" type="presParOf" srcId="{87A79BF5-78AD-4A06-B528-FC0BC648186C}" destId="{AE71794E-4EF6-41B4-9D65-E6A42493859B}" srcOrd="4" destOrd="0" presId="urn:microsoft.com/office/officeart/2017/3/layout/DropPinTimeline"/>
    <dgm:cxn modelId="{277290DB-1E24-4829-A653-27F0705767C7}" type="presParOf" srcId="{87A79BF5-78AD-4A06-B528-FC0BC648186C}" destId="{CA4866B9-1070-4F76-909D-B68FD68BA070}" srcOrd="5" destOrd="0" presId="urn:microsoft.com/office/officeart/2017/3/layout/DropPinTimeline"/>
    <dgm:cxn modelId="{547AA321-D614-4A85-83E5-8871501E1704}" type="presParOf" srcId="{25D294AA-F2BE-7140-9B06-273A53CC2E0C}" destId="{9B69A911-31CF-40C7-81BF-D8C41DB69CFA}" srcOrd="15" destOrd="0" presId="urn:microsoft.com/office/officeart/2017/3/layout/DropPinTimeline"/>
    <dgm:cxn modelId="{21BC7E00-281A-4846-A55F-2B9A1371BFDC}" type="presParOf" srcId="{25D294AA-F2BE-7140-9B06-273A53CC2E0C}" destId="{AC08FDD9-4BDA-47FF-8E9E-A0D019979D5A}" srcOrd="16" destOrd="0" presId="urn:microsoft.com/office/officeart/2017/3/layout/DropPinTimeline"/>
    <dgm:cxn modelId="{4EAC5B2E-4A7E-44AF-99A9-4D9CE34AF48C}" type="presParOf" srcId="{AC08FDD9-4BDA-47FF-8E9E-A0D019979D5A}" destId="{0FB9DD2D-D0FE-4CC6-8603-658C08591C3D}" srcOrd="0" destOrd="0" presId="urn:microsoft.com/office/officeart/2017/3/layout/DropPinTimeline"/>
    <dgm:cxn modelId="{E2300C87-F49E-4107-A59E-C4F70073FEC9}" type="presParOf" srcId="{AC08FDD9-4BDA-47FF-8E9E-A0D019979D5A}" destId="{E2ADCAFF-C185-45B9-81D4-3351FAD0492F}" srcOrd="1" destOrd="0" presId="urn:microsoft.com/office/officeart/2017/3/layout/DropPinTimeline"/>
    <dgm:cxn modelId="{B86B6D94-57A8-4242-855F-AABA4B383FC8}" type="presParOf" srcId="{E2ADCAFF-C185-45B9-81D4-3351FAD0492F}" destId="{B3718C4A-5237-4CAF-A953-14BBB1903A44}" srcOrd="0" destOrd="0" presId="urn:microsoft.com/office/officeart/2017/3/layout/DropPinTimeline"/>
    <dgm:cxn modelId="{9C69B120-BA25-47D0-9BB4-4A4CFEB22BF4}" type="presParOf" srcId="{E2ADCAFF-C185-45B9-81D4-3351FAD0492F}" destId="{D884C106-63C6-45A8-962A-D0DF58F32E76}" srcOrd="1" destOrd="0" presId="urn:microsoft.com/office/officeart/2017/3/layout/DropPinTimeline"/>
    <dgm:cxn modelId="{2CF2AE3C-AFB9-4319-B926-EDFECB973BBA}" type="presParOf" srcId="{AC08FDD9-4BDA-47FF-8E9E-A0D019979D5A}" destId="{3E9064C6-491C-4387-9C86-F064CC25680A}" srcOrd="2" destOrd="0" presId="urn:microsoft.com/office/officeart/2017/3/layout/DropPinTimeline"/>
    <dgm:cxn modelId="{EA1ECC23-4FF3-450B-9F73-A70254A12C1A}" type="presParOf" srcId="{AC08FDD9-4BDA-47FF-8E9E-A0D019979D5A}" destId="{C94D7C91-951F-485B-B7D8-7A7189EDCF4E}" srcOrd="3" destOrd="0" presId="urn:microsoft.com/office/officeart/2017/3/layout/DropPinTimeline"/>
    <dgm:cxn modelId="{109167F0-3208-4D0B-8504-E813C4EF32C8}" type="presParOf" srcId="{AC08FDD9-4BDA-47FF-8E9E-A0D019979D5A}" destId="{4377702E-FFC9-4106-BA4E-D17AE422A475}" srcOrd="4" destOrd="0" presId="urn:microsoft.com/office/officeart/2017/3/layout/DropPinTimeline"/>
    <dgm:cxn modelId="{080C864E-0BCD-4382-8B35-DAC54699F95D}" type="presParOf" srcId="{AC08FDD9-4BDA-47FF-8E9E-A0D019979D5A}" destId="{4ED742E9-CFA7-4FCA-80AE-41BEB8DEB000}"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634146-E83A-4C28-B1E2-2D84CD24FE2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68FC43B-C317-4025-B351-A48B0BC741BF}">
      <dgm:prSet/>
      <dgm:spPr/>
      <dgm:t>
        <a:bodyPr/>
        <a:lstStyle/>
        <a:p>
          <a:r>
            <a:rPr lang="en-US" b="1" dirty="0"/>
            <a:t>Academia as it existed 20 years ago doesn’t exist anymore and is unlikely to exist in the foreseeable future</a:t>
          </a:r>
        </a:p>
      </dgm:t>
    </dgm:pt>
    <dgm:pt modelId="{6F1C235C-23FD-4636-BB3B-55222EB56AED}" type="parTrans" cxnId="{150B72AB-0419-42D1-9EEE-00EDFE6F5A4E}">
      <dgm:prSet/>
      <dgm:spPr/>
      <dgm:t>
        <a:bodyPr/>
        <a:lstStyle/>
        <a:p>
          <a:endParaRPr lang="en-US"/>
        </a:p>
      </dgm:t>
    </dgm:pt>
    <dgm:pt modelId="{ACA85A1B-EEAF-4020-AAFC-1DDBDDE63571}" type="sibTrans" cxnId="{150B72AB-0419-42D1-9EEE-00EDFE6F5A4E}">
      <dgm:prSet/>
      <dgm:spPr/>
      <dgm:t>
        <a:bodyPr/>
        <a:lstStyle/>
        <a:p>
          <a:endParaRPr lang="en-US"/>
        </a:p>
      </dgm:t>
    </dgm:pt>
    <dgm:pt modelId="{39C36161-2D8B-4AA6-8372-9F432C71CAB7}">
      <dgm:prSet/>
      <dgm:spPr/>
      <dgm:t>
        <a:bodyPr/>
        <a:lstStyle/>
        <a:p>
          <a:endParaRPr lang="en-US" dirty="0"/>
        </a:p>
      </dgm:t>
    </dgm:pt>
    <dgm:pt modelId="{F5567CFF-13D2-4ABD-9DD2-8D98E712DBAC}" type="parTrans" cxnId="{E594574C-F5EF-47D4-ACE9-46DCC60F035D}">
      <dgm:prSet/>
      <dgm:spPr/>
      <dgm:t>
        <a:bodyPr/>
        <a:lstStyle/>
        <a:p>
          <a:endParaRPr lang="en-US"/>
        </a:p>
      </dgm:t>
    </dgm:pt>
    <dgm:pt modelId="{28341E4B-253A-4014-AC05-15E469D4A0A5}" type="sibTrans" cxnId="{E594574C-F5EF-47D4-ACE9-46DCC60F035D}">
      <dgm:prSet/>
      <dgm:spPr/>
      <dgm:t>
        <a:bodyPr/>
        <a:lstStyle/>
        <a:p>
          <a:endParaRPr lang="en-US"/>
        </a:p>
      </dgm:t>
    </dgm:pt>
    <dgm:pt modelId="{ECF33D5A-6670-45B0-B166-01CFB0AA7CC9}">
      <dgm:prSet/>
      <dgm:spPr/>
      <dgm:t>
        <a:bodyPr/>
        <a:lstStyle/>
        <a:p>
          <a:endParaRPr lang="en-US" dirty="0"/>
        </a:p>
      </dgm:t>
    </dgm:pt>
    <dgm:pt modelId="{5E03610E-5C5A-4291-8E6A-68D27F89A7B8}" type="parTrans" cxnId="{9BD10DEE-FC25-45EE-90B3-E0675F508A46}">
      <dgm:prSet/>
      <dgm:spPr/>
      <dgm:t>
        <a:bodyPr/>
        <a:lstStyle/>
        <a:p>
          <a:endParaRPr lang="en-US"/>
        </a:p>
      </dgm:t>
    </dgm:pt>
    <dgm:pt modelId="{CF1CB11E-DCEE-4D07-8992-7BBD35843504}" type="sibTrans" cxnId="{9BD10DEE-FC25-45EE-90B3-E0675F508A46}">
      <dgm:prSet/>
      <dgm:spPr/>
      <dgm:t>
        <a:bodyPr/>
        <a:lstStyle/>
        <a:p>
          <a:endParaRPr lang="en-US"/>
        </a:p>
      </dgm:t>
    </dgm:pt>
    <dgm:pt modelId="{92BE9CD3-CFB1-4BF9-B14F-4317DE968EBC}">
      <dgm:prSet/>
      <dgm:spPr/>
      <dgm:t>
        <a:bodyPr/>
        <a:lstStyle/>
        <a:p>
          <a:endParaRPr lang="en-US" dirty="0"/>
        </a:p>
      </dgm:t>
    </dgm:pt>
    <dgm:pt modelId="{A43AB9CD-B874-43DA-A9F7-230650A659C2}" type="parTrans" cxnId="{4CDD1ACA-35FA-4EE4-88D1-F5AE257DCCDC}">
      <dgm:prSet/>
      <dgm:spPr/>
      <dgm:t>
        <a:bodyPr/>
        <a:lstStyle/>
        <a:p>
          <a:endParaRPr lang="en-US"/>
        </a:p>
      </dgm:t>
    </dgm:pt>
    <dgm:pt modelId="{68D5DE58-A464-468C-BA53-AB1C8AB1DE66}" type="sibTrans" cxnId="{4CDD1ACA-35FA-4EE4-88D1-F5AE257DCCDC}">
      <dgm:prSet/>
      <dgm:spPr/>
      <dgm:t>
        <a:bodyPr/>
        <a:lstStyle/>
        <a:p>
          <a:endParaRPr lang="en-US"/>
        </a:p>
      </dgm:t>
    </dgm:pt>
    <dgm:pt modelId="{6B77B939-5994-42D5-8B6C-1DD149D98291}" type="pres">
      <dgm:prSet presAssocID="{27634146-E83A-4C28-B1E2-2D84CD24FE22}" presName="root" presStyleCnt="0">
        <dgm:presLayoutVars>
          <dgm:dir/>
          <dgm:resizeHandles val="exact"/>
        </dgm:presLayoutVars>
      </dgm:prSet>
      <dgm:spPr/>
    </dgm:pt>
    <dgm:pt modelId="{F9B7F287-AB1E-4931-B0BE-044C2D34B2C0}" type="pres">
      <dgm:prSet presAssocID="{868FC43B-C317-4025-B351-A48B0BC741BF}" presName="compNode" presStyleCnt="0"/>
      <dgm:spPr/>
    </dgm:pt>
    <dgm:pt modelId="{D8DC3430-75F9-4FE0-8325-7AC346CD96C9}" type="pres">
      <dgm:prSet presAssocID="{868FC43B-C317-4025-B351-A48B0BC741BF}" presName="bgRect" presStyleLbl="bgShp" presStyleIdx="0" presStyleCnt="4"/>
      <dgm:spPr/>
    </dgm:pt>
    <dgm:pt modelId="{2534AA5B-830D-48F6-B7F4-00773632E84D}" type="pres">
      <dgm:prSet presAssocID="{868FC43B-C317-4025-B351-A48B0BC741B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F20C7A78-A987-4D19-BD80-1161CF254C25}" type="pres">
      <dgm:prSet presAssocID="{868FC43B-C317-4025-B351-A48B0BC741BF}" presName="spaceRect" presStyleCnt="0"/>
      <dgm:spPr/>
    </dgm:pt>
    <dgm:pt modelId="{FF4135D8-E270-49C8-AD67-ED47A6C08990}" type="pres">
      <dgm:prSet presAssocID="{868FC43B-C317-4025-B351-A48B0BC741BF}" presName="parTx" presStyleLbl="revTx" presStyleIdx="0" presStyleCnt="4">
        <dgm:presLayoutVars>
          <dgm:chMax val="0"/>
          <dgm:chPref val="0"/>
        </dgm:presLayoutVars>
      </dgm:prSet>
      <dgm:spPr/>
    </dgm:pt>
    <dgm:pt modelId="{5A0CC1EC-2ED9-4CDB-A0C2-CFD534E431AB}" type="pres">
      <dgm:prSet presAssocID="{ACA85A1B-EEAF-4020-AAFC-1DDBDDE63571}" presName="sibTrans" presStyleCnt="0"/>
      <dgm:spPr/>
    </dgm:pt>
    <dgm:pt modelId="{2CC1E687-7497-456B-99FA-AEC119FF2984}" type="pres">
      <dgm:prSet presAssocID="{39C36161-2D8B-4AA6-8372-9F432C71CAB7}" presName="compNode" presStyleCnt="0"/>
      <dgm:spPr/>
    </dgm:pt>
    <dgm:pt modelId="{BE490ECA-B26E-4A23-921C-DF91E0C90E07}" type="pres">
      <dgm:prSet presAssocID="{39C36161-2D8B-4AA6-8372-9F432C71CAB7}" presName="bgRect" presStyleLbl="bgShp" presStyleIdx="1" presStyleCnt="4"/>
      <dgm:spPr/>
    </dgm:pt>
    <dgm:pt modelId="{D55B5663-B379-4F2F-80FE-3C09B7F67C33}" type="pres">
      <dgm:prSet presAssocID="{39C36161-2D8B-4AA6-8372-9F432C71CA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4750BB99-8FB0-402C-A185-031B80EFEFB2}" type="pres">
      <dgm:prSet presAssocID="{39C36161-2D8B-4AA6-8372-9F432C71CAB7}" presName="spaceRect" presStyleCnt="0"/>
      <dgm:spPr/>
    </dgm:pt>
    <dgm:pt modelId="{0FDAB5BB-B124-443C-8A9C-B8FCB1142249}" type="pres">
      <dgm:prSet presAssocID="{39C36161-2D8B-4AA6-8372-9F432C71CAB7}" presName="parTx" presStyleLbl="revTx" presStyleIdx="1" presStyleCnt="4">
        <dgm:presLayoutVars>
          <dgm:chMax val="0"/>
          <dgm:chPref val="0"/>
        </dgm:presLayoutVars>
      </dgm:prSet>
      <dgm:spPr/>
    </dgm:pt>
    <dgm:pt modelId="{D6EB2333-D5FE-48EB-8F3E-E57EDC940E16}" type="pres">
      <dgm:prSet presAssocID="{28341E4B-253A-4014-AC05-15E469D4A0A5}" presName="sibTrans" presStyleCnt="0"/>
      <dgm:spPr/>
    </dgm:pt>
    <dgm:pt modelId="{33174242-BE42-462D-AEC9-66B5F406AA21}" type="pres">
      <dgm:prSet presAssocID="{ECF33D5A-6670-45B0-B166-01CFB0AA7CC9}" presName="compNode" presStyleCnt="0"/>
      <dgm:spPr/>
    </dgm:pt>
    <dgm:pt modelId="{A9C64F94-D34C-49E1-8BD6-60901CCB757B}" type="pres">
      <dgm:prSet presAssocID="{ECF33D5A-6670-45B0-B166-01CFB0AA7CC9}" presName="bgRect" presStyleLbl="bgShp" presStyleIdx="2" presStyleCnt="4"/>
      <dgm:spPr/>
    </dgm:pt>
    <dgm:pt modelId="{D08EC2C4-1EBB-435A-8688-F8090E8387E9}" type="pres">
      <dgm:prSet presAssocID="{ECF33D5A-6670-45B0-B166-01CFB0AA7C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5E2417F5-109D-41BF-973C-F63000C45867}" type="pres">
      <dgm:prSet presAssocID="{ECF33D5A-6670-45B0-B166-01CFB0AA7CC9}" presName="spaceRect" presStyleCnt="0"/>
      <dgm:spPr/>
    </dgm:pt>
    <dgm:pt modelId="{C9ECC06A-F66A-4F66-BDB4-9FB50F43DA40}" type="pres">
      <dgm:prSet presAssocID="{ECF33D5A-6670-45B0-B166-01CFB0AA7CC9}" presName="parTx" presStyleLbl="revTx" presStyleIdx="2" presStyleCnt="4">
        <dgm:presLayoutVars>
          <dgm:chMax val="0"/>
          <dgm:chPref val="0"/>
        </dgm:presLayoutVars>
      </dgm:prSet>
      <dgm:spPr/>
    </dgm:pt>
    <dgm:pt modelId="{7DAFABD0-738C-43C1-9094-F1FE8FE4EEDA}" type="pres">
      <dgm:prSet presAssocID="{CF1CB11E-DCEE-4D07-8992-7BBD35843504}" presName="sibTrans" presStyleCnt="0"/>
      <dgm:spPr/>
    </dgm:pt>
    <dgm:pt modelId="{1E301C15-1D93-4103-AB59-A1AA6F74E40E}" type="pres">
      <dgm:prSet presAssocID="{92BE9CD3-CFB1-4BF9-B14F-4317DE968EBC}" presName="compNode" presStyleCnt="0"/>
      <dgm:spPr/>
    </dgm:pt>
    <dgm:pt modelId="{E237B2B1-3720-4276-B6D7-19C03ED683B5}" type="pres">
      <dgm:prSet presAssocID="{92BE9CD3-CFB1-4BF9-B14F-4317DE968EBC}" presName="bgRect" presStyleLbl="bgShp" presStyleIdx="3" presStyleCnt="4"/>
      <dgm:spPr/>
    </dgm:pt>
    <dgm:pt modelId="{130DF25E-A49F-4F50-AB8A-0967DDA1BB94}" type="pres">
      <dgm:prSet presAssocID="{92BE9CD3-CFB1-4BF9-B14F-4317DE968E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557E23DB-E5B8-47B9-90C1-6EDD21CACC73}" type="pres">
      <dgm:prSet presAssocID="{92BE9CD3-CFB1-4BF9-B14F-4317DE968EBC}" presName="spaceRect" presStyleCnt="0"/>
      <dgm:spPr/>
    </dgm:pt>
    <dgm:pt modelId="{017A786F-51F9-4A0D-A531-86931D27CB51}" type="pres">
      <dgm:prSet presAssocID="{92BE9CD3-CFB1-4BF9-B14F-4317DE968EBC}" presName="parTx" presStyleLbl="revTx" presStyleIdx="3" presStyleCnt="4">
        <dgm:presLayoutVars>
          <dgm:chMax val="0"/>
          <dgm:chPref val="0"/>
        </dgm:presLayoutVars>
      </dgm:prSet>
      <dgm:spPr/>
    </dgm:pt>
  </dgm:ptLst>
  <dgm:cxnLst>
    <dgm:cxn modelId="{49F7FF5D-0CA5-44A5-AA27-811A5AE0C2FB}" type="presOf" srcId="{27634146-E83A-4C28-B1E2-2D84CD24FE22}" destId="{6B77B939-5994-42D5-8B6C-1DD149D98291}" srcOrd="0" destOrd="0" presId="urn:microsoft.com/office/officeart/2018/2/layout/IconVerticalSolidList"/>
    <dgm:cxn modelId="{E594574C-F5EF-47D4-ACE9-46DCC60F035D}" srcId="{27634146-E83A-4C28-B1E2-2D84CD24FE22}" destId="{39C36161-2D8B-4AA6-8372-9F432C71CAB7}" srcOrd="1" destOrd="0" parTransId="{F5567CFF-13D2-4ABD-9DD2-8D98E712DBAC}" sibTransId="{28341E4B-253A-4014-AC05-15E469D4A0A5}"/>
    <dgm:cxn modelId="{BBFD4A6F-937F-4347-816B-5A852A5DCF8C}" type="presOf" srcId="{868FC43B-C317-4025-B351-A48B0BC741BF}" destId="{FF4135D8-E270-49C8-AD67-ED47A6C08990}" srcOrd="0" destOrd="0" presId="urn:microsoft.com/office/officeart/2018/2/layout/IconVerticalSolidList"/>
    <dgm:cxn modelId="{D3ED0A9B-6EB1-42BD-AF5C-E8B5D26BDDC1}" type="presOf" srcId="{39C36161-2D8B-4AA6-8372-9F432C71CAB7}" destId="{0FDAB5BB-B124-443C-8A9C-B8FCB1142249}" srcOrd="0" destOrd="0" presId="urn:microsoft.com/office/officeart/2018/2/layout/IconVerticalSolidList"/>
    <dgm:cxn modelId="{B40E819B-89E5-4AFD-BD9D-8AB6F89DA01C}" type="presOf" srcId="{ECF33D5A-6670-45B0-B166-01CFB0AA7CC9}" destId="{C9ECC06A-F66A-4F66-BDB4-9FB50F43DA40}" srcOrd="0" destOrd="0" presId="urn:microsoft.com/office/officeart/2018/2/layout/IconVerticalSolidList"/>
    <dgm:cxn modelId="{150B72AB-0419-42D1-9EEE-00EDFE6F5A4E}" srcId="{27634146-E83A-4C28-B1E2-2D84CD24FE22}" destId="{868FC43B-C317-4025-B351-A48B0BC741BF}" srcOrd="0" destOrd="0" parTransId="{6F1C235C-23FD-4636-BB3B-55222EB56AED}" sibTransId="{ACA85A1B-EEAF-4020-AAFC-1DDBDDE63571}"/>
    <dgm:cxn modelId="{4CDD1ACA-35FA-4EE4-88D1-F5AE257DCCDC}" srcId="{27634146-E83A-4C28-B1E2-2D84CD24FE22}" destId="{92BE9CD3-CFB1-4BF9-B14F-4317DE968EBC}" srcOrd="3" destOrd="0" parTransId="{A43AB9CD-B874-43DA-A9F7-230650A659C2}" sibTransId="{68D5DE58-A464-468C-BA53-AB1C8AB1DE66}"/>
    <dgm:cxn modelId="{C6CB73CD-E068-4705-959A-73FAD29328B6}" type="presOf" srcId="{92BE9CD3-CFB1-4BF9-B14F-4317DE968EBC}" destId="{017A786F-51F9-4A0D-A531-86931D27CB51}" srcOrd="0" destOrd="0" presId="urn:microsoft.com/office/officeart/2018/2/layout/IconVerticalSolidList"/>
    <dgm:cxn modelId="{9BD10DEE-FC25-45EE-90B3-E0675F508A46}" srcId="{27634146-E83A-4C28-B1E2-2D84CD24FE22}" destId="{ECF33D5A-6670-45B0-B166-01CFB0AA7CC9}" srcOrd="2" destOrd="0" parTransId="{5E03610E-5C5A-4291-8E6A-68D27F89A7B8}" sibTransId="{CF1CB11E-DCEE-4D07-8992-7BBD35843504}"/>
    <dgm:cxn modelId="{19A9008C-C26C-4179-ADEF-D95344C22225}" type="presParOf" srcId="{6B77B939-5994-42D5-8B6C-1DD149D98291}" destId="{F9B7F287-AB1E-4931-B0BE-044C2D34B2C0}" srcOrd="0" destOrd="0" presId="urn:microsoft.com/office/officeart/2018/2/layout/IconVerticalSolidList"/>
    <dgm:cxn modelId="{E043BF42-8912-4E68-87C4-FEC3607CB6C9}" type="presParOf" srcId="{F9B7F287-AB1E-4931-B0BE-044C2D34B2C0}" destId="{D8DC3430-75F9-4FE0-8325-7AC346CD96C9}" srcOrd="0" destOrd="0" presId="urn:microsoft.com/office/officeart/2018/2/layout/IconVerticalSolidList"/>
    <dgm:cxn modelId="{58DD097C-CB22-4C6A-B9E7-20734E2D7EEF}" type="presParOf" srcId="{F9B7F287-AB1E-4931-B0BE-044C2D34B2C0}" destId="{2534AA5B-830D-48F6-B7F4-00773632E84D}" srcOrd="1" destOrd="0" presId="urn:microsoft.com/office/officeart/2018/2/layout/IconVerticalSolidList"/>
    <dgm:cxn modelId="{30D41DFC-0737-4EA3-AB0B-9DDF60D8C27A}" type="presParOf" srcId="{F9B7F287-AB1E-4931-B0BE-044C2D34B2C0}" destId="{F20C7A78-A987-4D19-BD80-1161CF254C25}" srcOrd="2" destOrd="0" presId="urn:microsoft.com/office/officeart/2018/2/layout/IconVerticalSolidList"/>
    <dgm:cxn modelId="{D6F8237C-3AFD-475E-AFA0-1FE5F5A3F502}" type="presParOf" srcId="{F9B7F287-AB1E-4931-B0BE-044C2D34B2C0}" destId="{FF4135D8-E270-49C8-AD67-ED47A6C08990}" srcOrd="3" destOrd="0" presId="urn:microsoft.com/office/officeart/2018/2/layout/IconVerticalSolidList"/>
    <dgm:cxn modelId="{42E0502A-1503-41B1-AFA6-7BEF26659C38}" type="presParOf" srcId="{6B77B939-5994-42D5-8B6C-1DD149D98291}" destId="{5A0CC1EC-2ED9-4CDB-A0C2-CFD534E431AB}" srcOrd="1" destOrd="0" presId="urn:microsoft.com/office/officeart/2018/2/layout/IconVerticalSolidList"/>
    <dgm:cxn modelId="{841BDEB2-960D-49A9-A80E-2F285C75B825}" type="presParOf" srcId="{6B77B939-5994-42D5-8B6C-1DD149D98291}" destId="{2CC1E687-7497-456B-99FA-AEC119FF2984}" srcOrd="2" destOrd="0" presId="urn:microsoft.com/office/officeart/2018/2/layout/IconVerticalSolidList"/>
    <dgm:cxn modelId="{205A8026-3D01-4298-A768-D9BF1F1F4C9F}" type="presParOf" srcId="{2CC1E687-7497-456B-99FA-AEC119FF2984}" destId="{BE490ECA-B26E-4A23-921C-DF91E0C90E07}" srcOrd="0" destOrd="0" presId="urn:microsoft.com/office/officeart/2018/2/layout/IconVerticalSolidList"/>
    <dgm:cxn modelId="{2ADDD801-C8DA-46A5-8DF5-3C942F988AAF}" type="presParOf" srcId="{2CC1E687-7497-456B-99FA-AEC119FF2984}" destId="{D55B5663-B379-4F2F-80FE-3C09B7F67C33}" srcOrd="1" destOrd="0" presId="urn:microsoft.com/office/officeart/2018/2/layout/IconVerticalSolidList"/>
    <dgm:cxn modelId="{D2E40FE2-A9E9-4923-A66F-423E031716DE}" type="presParOf" srcId="{2CC1E687-7497-456B-99FA-AEC119FF2984}" destId="{4750BB99-8FB0-402C-A185-031B80EFEFB2}" srcOrd="2" destOrd="0" presId="urn:microsoft.com/office/officeart/2018/2/layout/IconVerticalSolidList"/>
    <dgm:cxn modelId="{27AE74DC-73A3-466B-BFF6-95AA9931B2B6}" type="presParOf" srcId="{2CC1E687-7497-456B-99FA-AEC119FF2984}" destId="{0FDAB5BB-B124-443C-8A9C-B8FCB1142249}" srcOrd="3" destOrd="0" presId="urn:microsoft.com/office/officeart/2018/2/layout/IconVerticalSolidList"/>
    <dgm:cxn modelId="{F539E04E-B9E0-4AC9-9B46-051FE37F25AC}" type="presParOf" srcId="{6B77B939-5994-42D5-8B6C-1DD149D98291}" destId="{D6EB2333-D5FE-48EB-8F3E-E57EDC940E16}" srcOrd="3" destOrd="0" presId="urn:microsoft.com/office/officeart/2018/2/layout/IconVerticalSolidList"/>
    <dgm:cxn modelId="{929B3527-2F52-4932-B5E7-3220D7B975E2}" type="presParOf" srcId="{6B77B939-5994-42D5-8B6C-1DD149D98291}" destId="{33174242-BE42-462D-AEC9-66B5F406AA21}" srcOrd="4" destOrd="0" presId="urn:microsoft.com/office/officeart/2018/2/layout/IconVerticalSolidList"/>
    <dgm:cxn modelId="{6015390F-B3B4-44E4-86FD-71A4CA0737C1}" type="presParOf" srcId="{33174242-BE42-462D-AEC9-66B5F406AA21}" destId="{A9C64F94-D34C-49E1-8BD6-60901CCB757B}" srcOrd="0" destOrd="0" presId="urn:microsoft.com/office/officeart/2018/2/layout/IconVerticalSolidList"/>
    <dgm:cxn modelId="{949155D8-4CBA-4640-AD76-15276B081D67}" type="presParOf" srcId="{33174242-BE42-462D-AEC9-66B5F406AA21}" destId="{D08EC2C4-1EBB-435A-8688-F8090E8387E9}" srcOrd="1" destOrd="0" presId="urn:microsoft.com/office/officeart/2018/2/layout/IconVerticalSolidList"/>
    <dgm:cxn modelId="{57DD860E-3D87-4CBC-8456-5955B9EBB926}" type="presParOf" srcId="{33174242-BE42-462D-AEC9-66B5F406AA21}" destId="{5E2417F5-109D-41BF-973C-F63000C45867}" srcOrd="2" destOrd="0" presId="urn:microsoft.com/office/officeart/2018/2/layout/IconVerticalSolidList"/>
    <dgm:cxn modelId="{B301EB65-9351-4FF2-91F1-D5A37419F130}" type="presParOf" srcId="{33174242-BE42-462D-AEC9-66B5F406AA21}" destId="{C9ECC06A-F66A-4F66-BDB4-9FB50F43DA40}" srcOrd="3" destOrd="0" presId="urn:microsoft.com/office/officeart/2018/2/layout/IconVerticalSolidList"/>
    <dgm:cxn modelId="{80C4BD38-1F84-4F37-9AB0-956ED2902CD3}" type="presParOf" srcId="{6B77B939-5994-42D5-8B6C-1DD149D98291}" destId="{7DAFABD0-738C-43C1-9094-F1FE8FE4EEDA}" srcOrd="5" destOrd="0" presId="urn:microsoft.com/office/officeart/2018/2/layout/IconVerticalSolidList"/>
    <dgm:cxn modelId="{659E537C-75B0-4688-907E-855D22C017D6}" type="presParOf" srcId="{6B77B939-5994-42D5-8B6C-1DD149D98291}" destId="{1E301C15-1D93-4103-AB59-A1AA6F74E40E}" srcOrd="6" destOrd="0" presId="urn:microsoft.com/office/officeart/2018/2/layout/IconVerticalSolidList"/>
    <dgm:cxn modelId="{07A1B111-154F-4E5D-9EC6-69B75EC57267}" type="presParOf" srcId="{1E301C15-1D93-4103-AB59-A1AA6F74E40E}" destId="{E237B2B1-3720-4276-B6D7-19C03ED683B5}" srcOrd="0" destOrd="0" presId="urn:microsoft.com/office/officeart/2018/2/layout/IconVerticalSolidList"/>
    <dgm:cxn modelId="{6607712E-4088-42AA-A5DB-35DF3B8CAED7}" type="presParOf" srcId="{1E301C15-1D93-4103-AB59-A1AA6F74E40E}" destId="{130DF25E-A49F-4F50-AB8A-0967DDA1BB94}" srcOrd="1" destOrd="0" presId="urn:microsoft.com/office/officeart/2018/2/layout/IconVerticalSolidList"/>
    <dgm:cxn modelId="{A6B17099-C5B6-4316-9305-7C2F16861561}" type="presParOf" srcId="{1E301C15-1D93-4103-AB59-A1AA6F74E40E}" destId="{557E23DB-E5B8-47B9-90C1-6EDD21CACC73}" srcOrd="2" destOrd="0" presId="urn:microsoft.com/office/officeart/2018/2/layout/IconVerticalSolidList"/>
    <dgm:cxn modelId="{DC2ACF9A-E5C6-4001-99A7-0B7086C855C0}" type="presParOf" srcId="{1E301C15-1D93-4103-AB59-A1AA6F74E40E}" destId="{017A786F-51F9-4A0D-A531-86931D27CB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634146-E83A-4C28-B1E2-2D84CD24FE2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68FC43B-C317-4025-B351-A48B0BC741BF}">
      <dgm:prSet/>
      <dgm:spPr/>
      <dgm:t>
        <a:bodyPr/>
        <a:lstStyle/>
        <a:p>
          <a:r>
            <a:rPr lang="en-US"/>
            <a:t>Academia as it existed 20 years ago doesn’t exist anymore and is unlikely to exist in the foreseeable future</a:t>
          </a:r>
        </a:p>
      </dgm:t>
    </dgm:pt>
    <dgm:pt modelId="{6F1C235C-23FD-4636-BB3B-55222EB56AED}" type="parTrans" cxnId="{150B72AB-0419-42D1-9EEE-00EDFE6F5A4E}">
      <dgm:prSet/>
      <dgm:spPr/>
      <dgm:t>
        <a:bodyPr/>
        <a:lstStyle/>
        <a:p>
          <a:endParaRPr lang="en-US"/>
        </a:p>
      </dgm:t>
    </dgm:pt>
    <dgm:pt modelId="{ACA85A1B-EEAF-4020-AAFC-1DDBDDE63571}" type="sibTrans" cxnId="{150B72AB-0419-42D1-9EEE-00EDFE6F5A4E}">
      <dgm:prSet/>
      <dgm:spPr/>
      <dgm:t>
        <a:bodyPr/>
        <a:lstStyle/>
        <a:p>
          <a:endParaRPr lang="en-US"/>
        </a:p>
      </dgm:t>
    </dgm:pt>
    <dgm:pt modelId="{39C36161-2D8B-4AA6-8372-9F432C71CAB7}">
      <dgm:prSet/>
      <dgm:spPr/>
      <dgm:t>
        <a:bodyPr/>
        <a:lstStyle/>
        <a:p>
          <a:r>
            <a:rPr lang="en-US" b="1" dirty="0"/>
            <a:t>The secret to loving your job is not to find the perfect job.  It is to be curious and interested in a wide range of things, to love learning and to enjoy working with different people in different contexts.</a:t>
          </a:r>
        </a:p>
      </dgm:t>
    </dgm:pt>
    <dgm:pt modelId="{F5567CFF-13D2-4ABD-9DD2-8D98E712DBAC}" type="parTrans" cxnId="{E594574C-F5EF-47D4-ACE9-46DCC60F035D}">
      <dgm:prSet/>
      <dgm:spPr/>
      <dgm:t>
        <a:bodyPr/>
        <a:lstStyle/>
        <a:p>
          <a:endParaRPr lang="en-US"/>
        </a:p>
      </dgm:t>
    </dgm:pt>
    <dgm:pt modelId="{28341E4B-253A-4014-AC05-15E469D4A0A5}" type="sibTrans" cxnId="{E594574C-F5EF-47D4-ACE9-46DCC60F035D}">
      <dgm:prSet/>
      <dgm:spPr/>
      <dgm:t>
        <a:bodyPr/>
        <a:lstStyle/>
        <a:p>
          <a:endParaRPr lang="en-US"/>
        </a:p>
      </dgm:t>
    </dgm:pt>
    <dgm:pt modelId="{ECF33D5A-6670-45B0-B166-01CFB0AA7CC9}">
      <dgm:prSet/>
      <dgm:spPr/>
      <dgm:t>
        <a:bodyPr/>
        <a:lstStyle/>
        <a:p>
          <a:endParaRPr lang="en-US" dirty="0"/>
        </a:p>
      </dgm:t>
    </dgm:pt>
    <dgm:pt modelId="{5E03610E-5C5A-4291-8E6A-68D27F89A7B8}" type="parTrans" cxnId="{9BD10DEE-FC25-45EE-90B3-E0675F508A46}">
      <dgm:prSet/>
      <dgm:spPr/>
      <dgm:t>
        <a:bodyPr/>
        <a:lstStyle/>
        <a:p>
          <a:endParaRPr lang="en-US"/>
        </a:p>
      </dgm:t>
    </dgm:pt>
    <dgm:pt modelId="{CF1CB11E-DCEE-4D07-8992-7BBD35843504}" type="sibTrans" cxnId="{9BD10DEE-FC25-45EE-90B3-E0675F508A46}">
      <dgm:prSet/>
      <dgm:spPr/>
      <dgm:t>
        <a:bodyPr/>
        <a:lstStyle/>
        <a:p>
          <a:endParaRPr lang="en-US"/>
        </a:p>
      </dgm:t>
    </dgm:pt>
    <dgm:pt modelId="{92BE9CD3-CFB1-4BF9-B14F-4317DE968EBC}">
      <dgm:prSet/>
      <dgm:spPr/>
      <dgm:t>
        <a:bodyPr/>
        <a:lstStyle/>
        <a:p>
          <a:endParaRPr lang="en-US" dirty="0"/>
        </a:p>
      </dgm:t>
    </dgm:pt>
    <dgm:pt modelId="{A43AB9CD-B874-43DA-A9F7-230650A659C2}" type="parTrans" cxnId="{4CDD1ACA-35FA-4EE4-88D1-F5AE257DCCDC}">
      <dgm:prSet/>
      <dgm:spPr/>
      <dgm:t>
        <a:bodyPr/>
        <a:lstStyle/>
        <a:p>
          <a:endParaRPr lang="en-US"/>
        </a:p>
      </dgm:t>
    </dgm:pt>
    <dgm:pt modelId="{68D5DE58-A464-468C-BA53-AB1C8AB1DE66}" type="sibTrans" cxnId="{4CDD1ACA-35FA-4EE4-88D1-F5AE257DCCDC}">
      <dgm:prSet/>
      <dgm:spPr/>
      <dgm:t>
        <a:bodyPr/>
        <a:lstStyle/>
        <a:p>
          <a:endParaRPr lang="en-US"/>
        </a:p>
      </dgm:t>
    </dgm:pt>
    <dgm:pt modelId="{6B77B939-5994-42D5-8B6C-1DD149D98291}" type="pres">
      <dgm:prSet presAssocID="{27634146-E83A-4C28-B1E2-2D84CD24FE22}" presName="root" presStyleCnt="0">
        <dgm:presLayoutVars>
          <dgm:dir/>
          <dgm:resizeHandles val="exact"/>
        </dgm:presLayoutVars>
      </dgm:prSet>
      <dgm:spPr/>
    </dgm:pt>
    <dgm:pt modelId="{F9B7F287-AB1E-4931-B0BE-044C2D34B2C0}" type="pres">
      <dgm:prSet presAssocID="{868FC43B-C317-4025-B351-A48B0BC741BF}" presName="compNode" presStyleCnt="0"/>
      <dgm:spPr/>
    </dgm:pt>
    <dgm:pt modelId="{D8DC3430-75F9-4FE0-8325-7AC346CD96C9}" type="pres">
      <dgm:prSet presAssocID="{868FC43B-C317-4025-B351-A48B0BC741BF}" presName="bgRect" presStyleLbl="bgShp" presStyleIdx="0" presStyleCnt="4"/>
      <dgm:spPr/>
    </dgm:pt>
    <dgm:pt modelId="{2534AA5B-830D-48F6-B7F4-00773632E84D}" type="pres">
      <dgm:prSet presAssocID="{868FC43B-C317-4025-B351-A48B0BC741B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F20C7A78-A987-4D19-BD80-1161CF254C25}" type="pres">
      <dgm:prSet presAssocID="{868FC43B-C317-4025-B351-A48B0BC741BF}" presName="spaceRect" presStyleCnt="0"/>
      <dgm:spPr/>
    </dgm:pt>
    <dgm:pt modelId="{FF4135D8-E270-49C8-AD67-ED47A6C08990}" type="pres">
      <dgm:prSet presAssocID="{868FC43B-C317-4025-B351-A48B0BC741BF}" presName="parTx" presStyleLbl="revTx" presStyleIdx="0" presStyleCnt="4">
        <dgm:presLayoutVars>
          <dgm:chMax val="0"/>
          <dgm:chPref val="0"/>
        </dgm:presLayoutVars>
      </dgm:prSet>
      <dgm:spPr/>
    </dgm:pt>
    <dgm:pt modelId="{5A0CC1EC-2ED9-4CDB-A0C2-CFD534E431AB}" type="pres">
      <dgm:prSet presAssocID="{ACA85A1B-EEAF-4020-AAFC-1DDBDDE63571}" presName="sibTrans" presStyleCnt="0"/>
      <dgm:spPr/>
    </dgm:pt>
    <dgm:pt modelId="{2CC1E687-7497-456B-99FA-AEC119FF2984}" type="pres">
      <dgm:prSet presAssocID="{39C36161-2D8B-4AA6-8372-9F432C71CAB7}" presName="compNode" presStyleCnt="0"/>
      <dgm:spPr/>
    </dgm:pt>
    <dgm:pt modelId="{BE490ECA-B26E-4A23-921C-DF91E0C90E07}" type="pres">
      <dgm:prSet presAssocID="{39C36161-2D8B-4AA6-8372-9F432C71CAB7}" presName="bgRect" presStyleLbl="bgShp" presStyleIdx="1" presStyleCnt="4"/>
      <dgm:spPr/>
    </dgm:pt>
    <dgm:pt modelId="{D55B5663-B379-4F2F-80FE-3C09B7F67C33}" type="pres">
      <dgm:prSet presAssocID="{39C36161-2D8B-4AA6-8372-9F432C71CA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4750BB99-8FB0-402C-A185-031B80EFEFB2}" type="pres">
      <dgm:prSet presAssocID="{39C36161-2D8B-4AA6-8372-9F432C71CAB7}" presName="spaceRect" presStyleCnt="0"/>
      <dgm:spPr/>
    </dgm:pt>
    <dgm:pt modelId="{0FDAB5BB-B124-443C-8A9C-B8FCB1142249}" type="pres">
      <dgm:prSet presAssocID="{39C36161-2D8B-4AA6-8372-9F432C71CAB7}" presName="parTx" presStyleLbl="revTx" presStyleIdx="1" presStyleCnt="4">
        <dgm:presLayoutVars>
          <dgm:chMax val="0"/>
          <dgm:chPref val="0"/>
        </dgm:presLayoutVars>
      </dgm:prSet>
      <dgm:spPr/>
    </dgm:pt>
    <dgm:pt modelId="{D6EB2333-D5FE-48EB-8F3E-E57EDC940E16}" type="pres">
      <dgm:prSet presAssocID="{28341E4B-253A-4014-AC05-15E469D4A0A5}" presName="sibTrans" presStyleCnt="0"/>
      <dgm:spPr/>
    </dgm:pt>
    <dgm:pt modelId="{33174242-BE42-462D-AEC9-66B5F406AA21}" type="pres">
      <dgm:prSet presAssocID="{ECF33D5A-6670-45B0-B166-01CFB0AA7CC9}" presName="compNode" presStyleCnt="0"/>
      <dgm:spPr/>
    </dgm:pt>
    <dgm:pt modelId="{A9C64F94-D34C-49E1-8BD6-60901CCB757B}" type="pres">
      <dgm:prSet presAssocID="{ECF33D5A-6670-45B0-B166-01CFB0AA7CC9}" presName="bgRect" presStyleLbl="bgShp" presStyleIdx="2" presStyleCnt="4"/>
      <dgm:spPr/>
    </dgm:pt>
    <dgm:pt modelId="{D08EC2C4-1EBB-435A-8688-F8090E8387E9}" type="pres">
      <dgm:prSet presAssocID="{ECF33D5A-6670-45B0-B166-01CFB0AA7C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5E2417F5-109D-41BF-973C-F63000C45867}" type="pres">
      <dgm:prSet presAssocID="{ECF33D5A-6670-45B0-B166-01CFB0AA7CC9}" presName="spaceRect" presStyleCnt="0"/>
      <dgm:spPr/>
    </dgm:pt>
    <dgm:pt modelId="{C9ECC06A-F66A-4F66-BDB4-9FB50F43DA40}" type="pres">
      <dgm:prSet presAssocID="{ECF33D5A-6670-45B0-B166-01CFB0AA7CC9}" presName="parTx" presStyleLbl="revTx" presStyleIdx="2" presStyleCnt="4">
        <dgm:presLayoutVars>
          <dgm:chMax val="0"/>
          <dgm:chPref val="0"/>
        </dgm:presLayoutVars>
      </dgm:prSet>
      <dgm:spPr/>
    </dgm:pt>
    <dgm:pt modelId="{7DAFABD0-738C-43C1-9094-F1FE8FE4EEDA}" type="pres">
      <dgm:prSet presAssocID="{CF1CB11E-DCEE-4D07-8992-7BBD35843504}" presName="sibTrans" presStyleCnt="0"/>
      <dgm:spPr/>
    </dgm:pt>
    <dgm:pt modelId="{1E301C15-1D93-4103-AB59-A1AA6F74E40E}" type="pres">
      <dgm:prSet presAssocID="{92BE9CD3-CFB1-4BF9-B14F-4317DE968EBC}" presName="compNode" presStyleCnt="0"/>
      <dgm:spPr/>
    </dgm:pt>
    <dgm:pt modelId="{E237B2B1-3720-4276-B6D7-19C03ED683B5}" type="pres">
      <dgm:prSet presAssocID="{92BE9CD3-CFB1-4BF9-B14F-4317DE968EBC}" presName="bgRect" presStyleLbl="bgShp" presStyleIdx="3" presStyleCnt="4"/>
      <dgm:spPr/>
    </dgm:pt>
    <dgm:pt modelId="{130DF25E-A49F-4F50-AB8A-0967DDA1BB94}" type="pres">
      <dgm:prSet presAssocID="{92BE9CD3-CFB1-4BF9-B14F-4317DE968E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557E23DB-E5B8-47B9-90C1-6EDD21CACC73}" type="pres">
      <dgm:prSet presAssocID="{92BE9CD3-CFB1-4BF9-B14F-4317DE968EBC}" presName="spaceRect" presStyleCnt="0"/>
      <dgm:spPr/>
    </dgm:pt>
    <dgm:pt modelId="{017A786F-51F9-4A0D-A531-86931D27CB51}" type="pres">
      <dgm:prSet presAssocID="{92BE9CD3-CFB1-4BF9-B14F-4317DE968EBC}" presName="parTx" presStyleLbl="revTx" presStyleIdx="3" presStyleCnt="4">
        <dgm:presLayoutVars>
          <dgm:chMax val="0"/>
          <dgm:chPref val="0"/>
        </dgm:presLayoutVars>
      </dgm:prSet>
      <dgm:spPr/>
    </dgm:pt>
  </dgm:ptLst>
  <dgm:cxnLst>
    <dgm:cxn modelId="{49F7FF5D-0CA5-44A5-AA27-811A5AE0C2FB}" type="presOf" srcId="{27634146-E83A-4C28-B1E2-2D84CD24FE22}" destId="{6B77B939-5994-42D5-8B6C-1DD149D98291}" srcOrd="0" destOrd="0" presId="urn:microsoft.com/office/officeart/2018/2/layout/IconVerticalSolidList"/>
    <dgm:cxn modelId="{E594574C-F5EF-47D4-ACE9-46DCC60F035D}" srcId="{27634146-E83A-4C28-B1E2-2D84CD24FE22}" destId="{39C36161-2D8B-4AA6-8372-9F432C71CAB7}" srcOrd="1" destOrd="0" parTransId="{F5567CFF-13D2-4ABD-9DD2-8D98E712DBAC}" sibTransId="{28341E4B-253A-4014-AC05-15E469D4A0A5}"/>
    <dgm:cxn modelId="{BBFD4A6F-937F-4347-816B-5A852A5DCF8C}" type="presOf" srcId="{868FC43B-C317-4025-B351-A48B0BC741BF}" destId="{FF4135D8-E270-49C8-AD67-ED47A6C08990}" srcOrd="0" destOrd="0" presId="urn:microsoft.com/office/officeart/2018/2/layout/IconVerticalSolidList"/>
    <dgm:cxn modelId="{D3ED0A9B-6EB1-42BD-AF5C-E8B5D26BDDC1}" type="presOf" srcId="{39C36161-2D8B-4AA6-8372-9F432C71CAB7}" destId="{0FDAB5BB-B124-443C-8A9C-B8FCB1142249}" srcOrd="0" destOrd="0" presId="urn:microsoft.com/office/officeart/2018/2/layout/IconVerticalSolidList"/>
    <dgm:cxn modelId="{B40E819B-89E5-4AFD-BD9D-8AB6F89DA01C}" type="presOf" srcId="{ECF33D5A-6670-45B0-B166-01CFB0AA7CC9}" destId="{C9ECC06A-F66A-4F66-BDB4-9FB50F43DA40}" srcOrd="0" destOrd="0" presId="urn:microsoft.com/office/officeart/2018/2/layout/IconVerticalSolidList"/>
    <dgm:cxn modelId="{150B72AB-0419-42D1-9EEE-00EDFE6F5A4E}" srcId="{27634146-E83A-4C28-B1E2-2D84CD24FE22}" destId="{868FC43B-C317-4025-B351-A48B0BC741BF}" srcOrd="0" destOrd="0" parTransId="{6F1C235C-23FD-4636-BB3B-55222EB56AED}" sibTransId="{ACA85A1B-EEAF-4020-AAFC-1DDBDDE63571}"/>
    <dgm:cxn modelId="{4CDD1ACA-35FA-4EE4-88D1-F5AE257DCCDC}" srcId="{27634146-E83A-4C28-B1E2-2D84CD24FE22}" destId="{92BE9CD3-CFB1-4BF9-B14F-4317DE968EBC}" srcOrd="3" destOrd="0" parTransId="{A43AB9CD-B874-43DA-A9F7-230650A659C2}" sibTransId="{68D5DE58-A464-468C-BA53-AB1C8AB1DE66}"/>
    <dgm:cxn modelId="{C6CB73CD-E068-4705-959A-73FAD29328B6}" type="presOf" srcId="{92BE9CD3-CFB1-4BF9-B14F-4317DE968EBC}" destId="{017A786F-51F9-4A0D-A531-86931D27CB51}" srcOrd="0" destOrd="0" presId="urn:microsoft.com/office/officeart/2018/2/layout/IconVerticalSolidList"/>
    <dgm:cxn modelId="{9BD10DEE-FC25-45EE-90B3-E0675F508A46}" srcId="{27634146-E83A-4C28-B1E2-2D84CD24FE22}" destId="{ECF33D5A-6670-45B0-B166-01CFB0AA7CC9}" srcOrd="2" destOrd="0" parTransId="{5E03610E-5C5A-4291-8E6A-68D27F89A7B8}" sibTransId="{CF1CB11E-DCEE-4D07-8992-7BBD35843504}"/>
    <dgm:cxn modelId="{19A9008C-C26C-4179-ADEF-D95344C22225}" type="presParOf" srcId="{6B77B939-5994-42D5-8B6C-1DD149D98291}" destId="{F9B7F287-AB1E-4931-B0BE-044C2D34B2C0}" srcOrd="0" destOrd="0" presId="urn:microsoft.com/office/officeart/2018/2/layout/IconVerticalSolidList"/>
    <dgm:cxn modelId="{E043BF42-8912-4E68-87C4-FEC3607CB6C9}" type="presParOf" srcId="{F9B7F287-AB1E-4931-B0BE-044C2D34B2C0}" destId="{D8DC3430-75F9-4FE0-8325-7AC346CD96C9}" srcOrd="0" destOrd="0" presId="urn:microsoft.com/office/officeart/2018/2/layout/IconVerticalSolidList"/>
    <dgm:cxn modelId="{58DD097C-CB22-4C6A-B9E7-20734E2D7EEF}" type="presParOf" srcId="{F9B7F287-AB1E-4931-B0BE-044C2D34B2C0}" destId="{2534AA5B-830D-48F6-B7F4-00773632E84D}" srcOrd="1" destOrd="0" presId="urn:microsoft.com/office/officeart/2018/2/layout/IconVerticalSolidList"/>
    <dgm:cxn modelId="{30D41DFC-0737-4EA3-AB0B-9DDF60D8C27A}" type="presParOf" srcId="{F9B7F287-AB1E-4931-B0BE-044C2D34B2C0}" destId="{F20C7A78-A987-4D19-BD80-1161CF254C25}" srcOrd="2" destOrd="0" presId="urn:microsoft.com/office/officeart/2018/2/layout/IconVerticalSolidList"/>
    <dgm:cxn modelId="{D6F8237C-3AFD-475E-AFA0-1FE5F5A3F502}" type="presParOf" srcId="{F9B7F287-AB1E-4931-B0BE-044C2D34B2C0}" destId="{FF4135D8-E270-49C8-AD67-ED47A6C08990}" srcOrd="3" destOrd="0" presId="urn:microsoft.com/office/officeart/2018/2/layout/IconVerticalSolidList"/>
    <dgm:cxn modelId="{42E0502A-1503-41B1-AFA6-7BEF26659C38}" type="presParOf" srcId="{6B77B939-5994-42D5-8B6C-1DD149D98291}" destId="{5A0CC1EC-2ED9-4CDB-A0C2-CFD534E431AB}" srcOrd="1" destOrd="0" presId="urn:microsoft.com/office/officeart/2018/2/layout/IconVerticalSolidList"/>
    <dgm:cxn modelId="{841BDEB2-960D-49A9-A80E-2F285C75B825}" type="presParOf" srcId="{6B77B939-5994-42D5-8B6C-1DD149D98291}" destId="{2CC1E687-7497-456B-99FA-AEC119FF2984}" srcOrd="2" destOrd="0" presId="urn:microsoft.com/office/officeart/2018/2/layout/IconVerticalSolidList"/>
    <dgm:cxn modelId="{205A8026-3D01-4298-A768-D9BF1F1F4C9F}" type="presParOf" srcId="{2CC1E687-7497-456B-99FA-AEC119FF2984}" destId="{BE490ECA-B26E-4A23-921C-DF91E0C90E07}" srcOrd="0" destOrd="0" presId="urn:microsoft.com/office/officeart/2018/2/layout/IconVerticalSolidList"/>
    <dgm:cxn modelId="{2ADDD801-C8DA-46A5-8DF5-3C942F988AAF}" type="presParOf" srcId="{2CC1E687-7497-456B-99FA-AEC119FF2984}" destId="{D55B5663-B379-4F2F-80FE-3C09B7F67C33}" srcOrd="1" destOrd="0" presId="urn:microsoft.com/office/officeart/2018/2/layout/IconVerticalSolidList"/>
    <dgm:cxn modelId="{D2E40FE2-A9E9-4923-A66F-423E031716DE}" type="presParOf" srcId="{2CC1E687-7497-456B-99FA-AEC119FF2984}" destId="{4750BB99-8FB0-402C-A185-031B80EFEFB2}" srcOrd="2" destOrd="0" presId="urn:microsoft.com/office/officeart/2018/2/layout/IconVerticalSolidList"/>
    <dgm:cxn modelId="{27AE74DC-73A3-466B-BFF6-95AA9931B2B6}" type="presParOf" srcId="{2CC1E687-7497-456B-99FA-AEC119FF2984}" destId="{0FDAB5BB-B124-443C-8A9C-B8FCB1142249}" srcOrd="3" destOrd="0" presId="urn:microsoft.com/office/officeart/2018/2/layout/IconVerticalSolidList"/>
    <dgm:cxn modelId="{F539E04E-B9E0-4AC9-9B46-051FE37F25AC}" type="presParOf" srcId="{6B77B939-5994-42D5-8B6C-1DD149D98291}" destId="{D6EB2333-D5FE-48EB-8F3E-E57EDC940E16}" srcOrd="3" destOrd="0" presId="urn:microsoft.com/office/officeart/2018/2/layout/IconVerticalSolidList"/>
    <dgm:cxn modelId="{929B3527-2F52-4932-B5E7-3220D7B975E2}" type="presParOf" srcId="{6B77B939-5994-42D5-8B6C-1DD149D98291}" destId="{33174242-BE42-462D-AEC9-66B5F406AA21}" srcOrd="4" destOrd="0" presId="urn:microsoft.com/office/officeart/2018/2/layout/IconVerticalSolidList"/>
    <dgm:cxn modelId="{6015390F-B3B4-44E4-86FD-71A4CA0737C1}" type="presParOf" srcId="{33174242-BE42-462D-AEC9-66B5F406AA21}" destId="{A9C64F94-D34C-49E1-8BD6-60901CCB757B}" srcOrd="0" destOrd="0" presId="urn:microsoft.com/office/officeart/2018/2/layout/IconVerticalSolidList"/>
    <dgm:cxn modelId="{949155D8-4CBA-4640-AD76-15276B081D67}" type="presParOf" srcId="{33174242-BE42-462D-AEC9-66B5F406AA21}" destId="{D08EC2C4-1EBB-435A-8688-F8090E8387E9}" srcOrd="1" destOrd="0" presId="urn:microsoft.com/office/officeart/2018/2/layout/IconVerticalSolidList"/>
    <dgm:cxn modelId="{57DD860E-3D87-4CBC-8456-5955B9EBB926}" type="presParOf" srcId="{33174242-BE42-462D-AEC9-66B5F406AA21}" destId="{5E2417F5-109D-41BF-973C-F63000C45867}" srcOrd="2" destOrd="0" presId="urn:microsoft.com/office/officeart/2018/2/layout/IconVerticalSolidList"/>
    <dgm:cxn modelId="{B301EB65-9351-4FF2-91F1-D5A37419F130}" type="presParOf" srcId="{33174242-BE42-462D-AEC9-66B5F406AA21}" destId="{C9ECC06A-F66A-4F66-BDB4-9FB50F43DA40}" srcOrd="3" destOrd="0" presId="urn:microsoft.com/office/officeart/2018/2/layout/IconVerticalSolidList"/>
    <dgm:cxn modelId="{80C4BD38-1F84-4F37-9AB0-956ED2902CD3}" type="presParOf" srcId="{6B77B939-5994-42D5-8B6C-1DD149D98291}" destId="{7DAFABD0-738C-43C1-9094-F1FE8FE4EEDA}" srcOrd="5" destOrd="0" presId="urn:microsoft.com/office/officeart/2018/2/layout/IconVerticalSolidList"/>
    <dgm:cxn modelId="{659E537C-75B0-4688-907E-855D22C017D6}" type="presParOf" srcId="{6B77B939-5994-42D5-8B6C-1DD149D98291}" destId="{1E301C15-1D93-4103-AB59-A1AA6F74E40E}" srcOrd="6" destOrd="0" presId="urn:microsoft.com/office/officeart/2018/2/layout/IconVerticalSolidList"/>
    <dgm:cxn modelId="{07A1B111-154F-4E5D-9EC6-69B75EC57267}" type="presParOf" srcId="{1E301C15-1D93-4103-AB59-A1AA6F74E40E}" destId="{E237B2B1-3720-4276-B6D7-19C03ED683B5}" srcOrd="0" destOrd="0" presId="urn:microsoft.com/office/officeart/2018/2/layout/IconVerticalSolidList"/>
    <dgm:cxn modelId="{6607712E-4088-42AA-A5DB-35DF3B8CAED7}" type="presParOf" srcId="{1E301C15-1D93-4103-AB59-A1AA6F74E40E}" destId="{130DF25E-A49F-4F50-AB8A-0967DDA1BB94}" srcOrd="1" destOrd="0" presId="urn:microsoft.com/office/officeart/2018/2/layout/IconVerticalSolidList"/>
    <dgm:cxn modelId="{A6B17099-C5B6-4316-9305-7C2F16861561}" type="presParOf" srcId="{1E301C15-1D93-4103-AB59-A1AA6F74E40E}" destId="{557E23DB-E5B8-47B9-90C1-6EDD21CACC73}" srcOrd="2" destOrd="0" presId="urn:microsoft.com/office/officeart/2018/2/layout/IconVerticalSolidList"/>
    <dgm:cxn modelId="{DC2ACF9A-E5C6-4001-99A7-0B7086C855C0}" type="presParOf" srcId="{1E301C15-1D93-4103-AB59-A1AA6F74E40E}" destId="{017A786F-51F9-4A0D-A531-86931D27CB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634146-E83A-4C28-B1E2-2D84CD24FE2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68FC43B-C317-4025-B351-A48B0BC741BF}">
      <dgm:prSet/>
      <dgm:spPr/>
      <dgm:t>
        <a:bodyPr/>
        <a:lstStyle/>
        <a:p>
          <a:r>
            <a:rPr lang="en-US"/>
            <a:t>Academia as it existed 20 years ago doesn’t exist anymore and is unlikely to exist in the foreseeable future</a:t>
          </a:r>
        </a:p>
      </dgm:t>
    </dgm:pt>
    <dgm:pt modelId="{6F1C235C-23FD-4636-BB3B-55222EB56AED}" type="parTrans" cxnId="{150B72AB-0419-42D1-9EEE-00EDFE6F5A4E}">
      <dgm:prSet/>
      <dgm:spPr/>
      <dgm:t>
        <a:bodyPr/>
        <a:lstStyle/>
        <a:p>
          <a:endParaRPr lang="en-US"/>
        </a:p>
      </dgm:t>
    </dgm:pt>
    <dgm:pt modelId="{ACA85A1B-EEAF-4020-AAFC-1DDBDDE63571}" type="sibTrans" cxnId="{150B72AB-0419-42D1-9EEE-00EDFE6F5A4E}">
      <dgm:prSet/>
      <dgm:spPr/>
      <dgm:t>
        <a:bodyPr/>
        <a:lstStyle/>
        <a:p>
          <a:endParaRPr lang="en-US"/>
        </a:p>
      </dgm:t>
    </dgm:pt>
    <dgm:pt modelId="{39C36161-2D8B-4AA6-8372-9F432C71CAB7}">
      <dgm:prSet/>
      <dgm:spPr/>
      <dgm:t>
        <a:bodyPr/>
        <a:lstStyle/>
        <a:p>
          <a:r>
            <a:rPr lang="en-US"/>
            <a:t>The secret to loving your job is not to find the perfect job.  It is to be curious and interested in a wide range of things, to love learning and to enjoy working with different people in different contexts.</a:t>
          </a:r>
        </a:p>
      </dgm:t>
    </dgm:pt>
    <dgm:pt modelId="{F5567CFF-13D2-4ABD-9DD2-8D98E712DBAC}" type="parTrans" cxnId="{E594574C-F5EF-47D4-ACE9-46DCC60F035D}">
      <dgm:prSet/>
      <dgm:spPr/>
      <dgm:t>
        <a:bodyPr/>
        <a:lstStyle/>
        <a:p>
          <a:endParaRPr lang="en-US"/>
        </a:p>
      </dgm:t>
    </dgm:pt>
    <dgm:pt modelId="{28341E4B-253A-4014-AC05-15E469D4A0A5}" type="sibTrans" cxnId="{E594574C-F5EF-47D4-ACE9-46DCC60F035D}">
      <dgm:prSet/>
      <dgm:spPr/>
      <dgm:t>
        <a:bodyPr/>
        <a:lstStyle/>
        <a:p>
          <a:endParaRPr lang="en-US"/>
        </a:p>
      </dgm:t>
    </dgm:pt>
    <dgm:pt modelId="{ECF33D5A-6670-45B0-B166-01CFB0AA7CC9}">
      <dgm:prSet/>
      <dgm:spPr/>
      <dgm:t>
        <a:bodyPr/>
        <a:lstStyle/>
        <a:p>
          <a:r>
            <a:rPr lang="en-US" b="1" dirty="0"/>
            <a:t>Management is hard.  Anywhere you work, the people in management above you do not have the power or influence you think they have.  Learn to work with them to create change where possible, and to adapt to circumstances where it is not.</a:t>
          </a:r>
        </a:p>
      </dgm:t>
    </dgm:pt>
    <dgm:pt modelId="{5E03610E-5C5A-4291-8E6A-68D27F89A7B8}" type="parTrans" cxnId="{9BD10DEE-FC25-45EE-90B3-E0675F508A46}">
      <dgm:prSet/>
      <dgm:spPr/>
      <dgm:t>
        <a:bodyPr/>
        <a:lstStyle/>
        <a:p>
          <a:endParaRPr lang="en-US"/>
        </a:p>
      </dgm:t>
    </dgm:pt>
    <dgm:pt modelId="{CF1CB11E-DCEE-4D07-8992-7BBD35843504}" type="sibTrans" cxnId="{9BD10DEE-FC25-45EE-90B3-E0675F508A46}">
      <dgm:prSet/>
      <dgm:spPr/>
      <dgm:t>
        <a:bodyPr/>
        <a:lstStyle/>
        <a:p>
          <a:endParaRPr lang="en-US"/>
        </a:p>
      </dgm:t>
    </dgm:pt>
    <dgm:pt modelId="{92BE9CD3-CFB1-4BF9-B14F-4317DE968EBC}">
      <dgm:prSet/>
      <dgm:spPr/>
      <dgm:t>
        <a:bodyPr/>
        <a:lstStyle/>
        <a:p>
          <a:endParaRPr lang="en-US" dirty="0"/>
        </a:p>
      </dgm:t>
    </dgm:pt>
    <dgm:pt modelId="{A43AB9CD-B874-43DA-A9F7-230650A659C2}" type="parTrans" cxnId="{4CDD1ACA-35FA-4EE4-88D1-F5AE257DCCDC}">
      <dgm:prSet/>
      <dgm:spPr/>
      <dgm:t>
        <a:bodyPr/>
        <a:lstStyle/>
        <a:p>
          <a:endParaRPr lang="en-US"/>
        </a:p>
      </dgm:t>
    </dgm:pt>
    <dgm:pt modelId="{68D5DE58-A464-468C-BA53-AB1C8AB1DE66}" type="sibTrans" cxnId="{4CDD1ACA-35FA-4EE4-88D1-F5AE257DCCDC}">
      <dgm:prSet/>
      <dgm:spPr/>
      <dgm:t>
        <a:bodyPr/>
        <a:lstStyle/>
        <a:p>
          <a:endParaRPr lang="en-US"/>
        </a:p>
      </dgm:t>
    </dgm:pt>
    <dgm:pt modelId="{6B77B939-5994-42D5-8B6C-1DD149D98291}" type="pres">
      <dgm:prSet presAssocID="{27634146-E83A-4C28-B1E2-2D84CD24FE22}" presName="root" presStyleCnt="0">
        <dgm:presLayoutVars>
          <dgm:dir/>
          <dgm:resizeHandles val="exact"/>
        </dgm:presLayoutVars>
      </dgm:prSet>
      <dgm:spPr/>
    </dgm:pt>
    <dgm:pt modelId="{F9B7F287-AB1E-4931-B0BE-044C2D34B2C0}" type="pres">
      <dgm:prSet presAssocID="{868FC43B-C317-4025-B351-A48B0BC741BF}" presName="compNode" presStyleCnt="0"/>
      <dgm:spPr/>
    </dgm:pt>
    <dgm:pt modelId="{D8DC3430-75F9-4FE0-8325-7AC346CD96C9}" type="pres">
      <dgm:prSet presAssocID="{868FC43B-C317-4025-B351-A48B0BC741BF}" presName="bgRect" presStyleLbl="bgShp" presStyleIdx="0" presStyleCnt="4"/>
      <dgm:spPr/>
    </dgm:pt>
    <dgm:pt modelId="{2534AA5B-830D-48F6-B7F4-00773632E84D}" type="pres">
      <dgm:prSet presAssocID="{868FC43B-C317-4025-B351-A48B0BC741B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F20C7A78-A987-4D19-BD80-1161CF254C25}" type="pres">
      <dgm:prSet presAssocID="{868FC43B-C317-4025-B351-A48B0BC741BF}" presName="spaceRect" presStyleCnt="0"/>
      <dgm:spPr/>
    </dgm:pt>
    <dgm:pt modelId="{FF4135D8-E270-49C8-AD67-ED47A6C08990}" type="pres">
      <dgm:prSet presAssocID="{868FC43B-C317-4025-B351-A48B0BC741BF}" presName="parTx" presStyleLbl="revTx" presStyleIdx="0" presStyleCnt="4">
        <dgm:presLayoutVars>
          <dgm:chMax val="0"/>
          <dgm:chPref val="0"/>
        </dgm:presLayoutVars>
      </dgm:prSet>
      <dgm:spPr/>
    </dgm:pt>
    <dgm:pt modelId="{5A0CC1EC-2ED9-4CDB-A0C2-CFD534E431AB}" type="pres">
      <dgm:prSet presAssocID="{ACA85A1B-EEAF-4020-AAFC-1DDBDDE63571}" presName="sibTrans" presStyleCnt="0"/>
      <dgm:spPr/>
    </dgm:pt>
    <dgm:pt modelId="{2CC1E687-7497-456B-99FA-AEC119FF2984}" type="pres">
      <dgm:prSet presAssocID="{39C36161-2D8B-4AA6-8372-9F432C71CAB7}" presName="compNode" presStyleCnt="0"/>
      <dgm:spPr/>
    </dgm:pt>
    <dgm:pt modelId="{BE490ECA-B26E-4A23-921C-DF91E0C90E07}" type="pres">
      <dgm:prSet presAssocID="{39C36161-2D8B-4AA6-8372-9F432C71CAB7}" presName="bgRect" presStyleLbl="bgShp" presStyleIdx="1" presStyleCnt="4"/>
      <dgm:spPr/>
    </dgm:pt>
    <dgm:pt modelId="{D55B5663-B379-4F2F-80FE-3C09B7F67C33}" type="pres">
      <dgm:prSet presAssocID="{39C36161-2D8B-4AA6-8372-9F432C71CA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4750BB99-8FB0-402C-A185-031B80EFEFB2}" type="pres">
      <dgm:prSet presAssocID="{39C36161-2D8B-4AA6-8372-9F432C71CAB7}" presName="spaceRect" presStyleCnt="0"/>
      <dgm:spPr/>
    </dgm:pt>
    <dgm:pt modelId="{0FDAB5BB-B124-443C-8A9C-B8FCB1142249}" type="pres">
      <dgm:prSet presAssocID="{39C36161-2D8B-4AA6-8372-9F432C71CAB7}" presName="parTx" presStyleLbl="revTx" presStyleIdx="1" presStyleCnt="4">
        <dgm:presLayoutVars>
          <dgm:chMax val="0"/>
          <dgm:chPref val="0"/>
        </dgm:presLayoutVars>
      </dgm:prSet>
      <dgm:spPr/>
    </dgm:pt>
    <dgm:pt modelId="{D6EB2333-D5FE-48EB-8F3E-E57EDC940E16}" type="pres">
      <dgm:prSet presAssocID="{28341E4B-253A-4014-AC05-15E469D4A0A5}" presName="sibTrans" presStyleCnt="0"/>
      <dgm:spPr/>
    </dgm:pt>
    <dgm:pt modelId="{33174242-BE42-462D-AEC9-66B5F406AA21}" type="pres">
      <dgm:prSet presAssocID="{ECF33D5A-6670-45B0-B166-01CFB0AA7CC9}" presName="compNode" presStyleCnt="0"/>
      <dgm:spPr/>
    </dgm:pt>
    <dgm:pt modelId="{A9C64F94-D34C-49E1-8BD6-60901CCB757B}" type="pres">
      <dgm:prSet presAssocID="{ECF33D5A-6670-45B0-B166-01CFB0AA7CC9}" presName="bgRect" presStyleLbl="bgShp" presStyleIdx="2" presStyleCnt="4"/>
      <dgm:spPr/>
    </dgm:pt>
    <dgm:pt modelId="{D08EC2C4-1EBB-435A-8688-F8090E8387E9}" type="pres">
      <dgm:prSet presAssocID="{ECF33D5A-6670-45B0-B166-01CFB0AA7C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5E2417F5-109D-41BF-973C-F63000C45867}" type="pres">
      <dgm:prSet presAssocID="{ECF33D5A-6670-45B0-B166-01CFB0AA7CC9}" presName="spaceRect" presStyleCnt="0"/>
      <dgm:spPr/>
    </dgm:pt>
    <dgm:pt modelId="{C9ECC06A-F66A-4F66-BDB4-9FB50F43DA40}" type="pres">
      <dgm:prSet presAssocID="{ECF33D5A-6670-45B0-B166-01CFB0AA7CC9}" presName="parTx" presStyleLbl="revTx" presStyleIdx="2" presStyleCnt="4">
        <dgm:presLayoutVars>
          <dgm:chMax val="0"/>
          <dgm:chPref val="0"/>
        </dgm:presLayoutVars>
      </dgm:prSet>
      <dgm:spPr/>
    </dgm:pt>
    <dgm:pt modelId="{7DAFABD0-738C-43C1-9094-F1FE8FE4EEDA}" type="pres">
      <dgm:prSet presAssocID="{CF1CB11E-DCEE-4D07-8992-7BBD35843504}" presName="sibTrans" presStyleCnt="0"/>
      <dgm:spPr/>
    </dgm:pt>
    <dgm:pt modelId="{1E301C15-1D93-4103-AB59-A1AA6F74E40E}" type="pres">
      <dgm:prSet presAssocID="{92BE9CD3-CFB1-4BF9-B14F-4317DE968EBC}" presName="compNode" presStyleCnt="0"/>
      <dgm:spPr/>
    </dgm:pt>
    <dgm:pt modelId="{E237B2B1-3720-4276-B6D7-19C03ED683B5}" type="pres">
      <dgm:prSet presAssocID="{92BE9CD3-CFB1-4BF9-B14F-4317DE968EBC}" presName="bgRect" presStyleLbl="bgShp" presStyleIdx="3" presStyleCnt="4"/>
      <dgm:spPr/>
    </dgm:pt>
    <dgm:pt modelId="{130DF25E-A49F-4F50-AB8A-0967DDA1BB94}" type="pres">
      <dgm:prSet presAssocID="{92BE9CD3-CFB1-4BF9-B14F-4317DE968E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557E23DB-E5B8-47B9-90C1-6EDD21CACC73}" type="pres">
      <dgm:prSet presAssocID="{92BE9CD3-CFB1-4BF9-B14F-4317DE968EBC}" presName="spaceRect" presStyleCnt="0"/>
      <dgm:spPr/>
    </dgm:pt>
    <dgm:pt modelId="{017A786F-51F9-4A0D-A531-86931D27CB51}" type="pres">
      <dgm:prSet presAssocID="{92BE9CD3-CFB1-4BF9-B14F-4317DE968EBC}" presName="parTx" presStyleLbl="revTx" presStyleIdx="3" presStyleCnt="4">
        <dgm:presLayoutVars>
          <dgm:chMax val="0"/>
          <dgm:chPref val="0"/>
        </dgm:presLayoutVars>
      </dgm:prSet>
      <dgm:spPr/>
    </dgm:pt>
  </dgm:ptLst>
  <dgm:cxnLst>
    <dgm:cxn modelId="{49F7FF5D-0CA5-44A5-AA27-811A5AE0C2FB}" type="presOf" srcId="{27634146-E83A-4C28-B1E2-2D84CD24FE22}" destId="{6B77B939-5994-42D5-8B6C-1DD149D98291}" srcOrd="0" destOrd="0" presId="urn:microsoft.com/office/officeart/2018/2/layout/IconVerticalSolidList"/>
    <dgm:cxn modelId="{E594574C-F5EF-47D4-ACE9-46DCC60F035D}" srcId="{27634146-E83A-4C28-B1E2-2D84CD24FE22}" destId="{39C36161-2D8B-4AA6-8372-9F432C71CAB7}" srcOrd="1" destOrd="0" parTransId="{F5567CFF-13D2-4ABD-9DD2-8D98E712DBAC}" sibTransId="{28341E4B-253A-4014-AC05-15E469D4A0A5}"/>
    <dgm:cxn modelId="{BBFD4A6F-937F-4347-816B-5A852A5DCF8C}" type="presOf" srcId="{868FC43B-C317-4025-B351-A48B0BC741BF}" destId="{FF4135D8-E270-49C8-AD67-ED47A6C08990}" srcOrd="0" destOrd="0" presId="urn:microsoft.com/office/officeart/2018/2/layout/IconVerticalSolidList"/>
    <dgm:cxn modelId="{D3ED0A9B-6EB1-42BD-AF5C-E8B5D26BDDC1}" type="presOf" srcId="{39C36161-2D8B-4AA6-8372-9F432C71CAB7}" destId="{0FDAB5BB-B124-443C-8A9C-B8FCB1142249}" srcOrd="0" destOrd="0" presId="urn:microsoft.com/office/officeart/2018/2/layout/IconVerticalSolidList"/>
    <dgm:cxn modelId="{B40E819B-89E5-4AFD-BD9D-8AB6F89DA01C}" type="presOf" srcId="{ECF33D5A-6670-45B0-B166-01CFB0AA7CC9}" destId="{C9ECC06A-F66A-4F66-BDB4-9FB50F43DA40}" srcOrd="0" destOrd="0" presId="urn:microsoft.com/office/officeart/2018/2/layout/IconVerticalSolidList"/>
    <dgm:cxn modelId="{150B72AB-0419-42D1-9EEE-00EDFE6F5A4E}" srcId="{27634146-E83A-4C28-B1E2-2D84CD24FE22}" destId="{868FC43B-C317-4025-B351-A48B0BC741BF}" srcOrd="0" destOrd="0" parTransId="{6F1C235C-23FD-4636-BB3B-55222EB56AED}" sibTransId="{ACA85A1B-EEAF-4020-AAFC-1DDBDDE63571}"/>
    <dgm:cxn modelId="{4CDD1ACA-35FA-4EE4-88D1-F5AE257DCCDC}" srcId="{27634146-E83A-4C28-B1E2-2D84CD24FE22}" destId="{92BE9CD3-CFB1-4BF9-B14F-4317DE968EBC}" srcOrd="3" destOrd="0" parTransId="{A43AB9CD-B874-43DA-A9F7-230650A659C2}" sibTransId="{68D5DE58-A464-468C-BA53-AB1C8AB1DE66}"/>
    <dgm:cxn modelId="{C6CB73CD-E068-4705-959A-73FAD29328B6}" type="presOf" srcId="{92BE9CD3-CFB1-4BF9-B14F-4317DE968EBC}" destId="{017A786F-51F9-4A0D-A531-86931D27CB51}" srcOrd="0" destOrd="0" presId="urn:microsoft.com/office/officeart/2018/2/layout/IconVerticalSolidList"/>
    <dgm:cxn modelId="{9BD10DEE-FC25-45EE-90B3-E0675F508A46}" srcId="{27634146-E83A-4C28-B1E2-2D84CD24FE22}" destId="{ECF33D5A-6670-45B0-B166-01CFB0AA7CC9}" srcOrd="2" destOrd="0" parTransId="{5E03610E-5C5A-4291-8E6A-68D27F89A7B8}" sibTransId="{CF1CB11E-DCEE-4D07-8992-7BBD35843504}"/>
    <dgm:cxn modelId="{19A9008C-C26C-4179-ADEF-D95344C22225}" type="presParOf" srcId="{6B77B939-5994-42D5-8B6C-1DD149D98291}" destId="{F9B7F287-AB1E-4931-B0BE-044C2D34B2C0}" srcOrd="0" destOrd="0" presId="urn:microsoft.com/office/officeart/2018/2/layout/IconVerticalSolidList"/>
    <dgm:cxn modelId="{E043BF42-8912-4E68-87C4-FEC3607CB6C9}" type="presParOf" srcId="{F9B7F287-AB1E-4931-B0BE-044C2D34B2C0}" destId="{D8DC3430-75F9-4FE0-8325-7AC346CD96C9}" srcOrd="0" destOrd="0" presId="urn:microsoft.com/office/officeart/2018/2/layout/IconVerticalSolidList"/>
    <dgm:cxn modelId="{58DD097C-CB22-4C6A-B9E7-20734E2D7EEF}" type="presParOf" srcId="{F9B7F287-AB1E-4931-B0BE-044C2D34B2C0}" destId="{2534AA5B-830D-48F6-B7F4-00773632E84D}" srcOrd="1" destOrd="0" presId="urn:microsoft.com/office/officeart/2018/2/layout/IconVerticalSolidList"/>
    <dgm:cxn modelId="{30D41DFC-0737-4EA3-AB0B-9DDF60D8C27A}" type="presParOf" srcId="{F9B7F287-AB1E-4931-B0BE-044C2D34B2C0}" destId="{F20C7A78-A987-4D19-BD80-1161CF254C25}" srcOrd="2" destOrd="0" presId="urn:microsoft.com/office/officeart/2018/2/layout/IconVerticalSolidList"/>
    <dgm:cxn modelId="{D6F8237C-3AFD-475E-AFA0-1FE5F5A3F502}" type="presParOf" srcId="{F9B7F287-AB1E-4931-B0BE-044C2D34B2C0}" destId="{FF4135D8-E270-49C8-AD67-ED47A6C08990}" srcOrd="3" destOrd="0" presId="urn:microsoft.com/office/officeart/2018/2/layout/IconVerticalSolidList"/>
    <dgm:cxn modelId="{42E0502A-1503-41B1-AFA6-7BEF26659C38}" type="presParOf" srcId="{6B77B939-5994-42D5-8B6C-1DD149D98291}" destId="{5A0CC1EC-2ED9-4CDB-A0C2-CFD534E431AB}" srcOrd="1" destOrd="0" presId="urn:microsoft.com/office/officeart/2018/2/layout/IconVerticalSolidList"/>
    <dgm:cxn modelId="{841BDEB2-960D-49A9-A80E-2F285C75B825}" type="presParOf" srcId="{6B77B939-5994-42D5-8B6C-1DD149D98291}" destId="{2CC1E687-7497-456B-99FA-AEC119FF2984}" srcOrd="2" destOrd="0" presId="urn:microsoft.com/office/officeart/2018/2/layout/IconVerticalSolidList"/>
    <dgm:cxn modelId="{205A8026-3D01-4298-A768-D9BF1F1F4C9F}" type="presParOf" srcId="{2CC1E687-7497-456B-99FA-AEC119FF2984}" destId="{BE490ECA-B26E-4A23-921C-DF91E0C90E07}" srcOrd="0" destOrd="0" presId="urn:microsoft.com/office/officeart/2018/2/layout/IconVerticalSolidList"/>
    <dgm:cxn modelId="{2ADDD801-C8DA-46A5-8DF5-3C942F988AAF}" type="presParOf" srcId="{2CC1E687-7497-456B-99FA-AEC119FF2984}" destId="{D55B5663-B379-4F2F-80FE-3C09B7F67C33}" srcOrd="1" destOrd="0" presId="urn:microsoft.com/office/officeart/2018/2/layout/IconVerticalSolidList"/>
    <dgm:cxn modelId="{D2E40FE2-A9E9-4923-A66F-423E031716DE}" type="presParOf" srcId="{2CC1E687-7497-456B-99FA-AEC119FF2984}" destId="{4750BB99-8FB0-402C-A185-031B80EFEFB2}" srcOrd="2" destOrd="0" presId="urn:microsoft.com/office/officeart/2018/2/layout/IconVerticalSolidList"/>
    <dgm:cxn modelId="{27AE74DC-73A3-466B-BFF6-95AA9931B2B6}" type="presParOf" srcId="{2CC1E687-7497-456B-99FA-AEC119FF2984}" destId="{0FDAB5BB-B124-443C-8A9C-B8FCB1142249}" srcOrd="3" destOrd="0" presId="urn:microsoft.com/office/officeart/2018/2/layout/IconVerticalSolidList"/>
    <dgm:cxn modelId="{F539E04E-B9E0-4AC9-9B46-051FE37F25AC}" type="presParOf" srcId="{6B77B939-5994-42D5-8B6C-1DD149D98291}" destId="{D6EB2333-D5FE-48EB-8F3E-E57EDC940E16}" srcOrd="3" destOrd="0" presId="urn:microsoft.com/office/officeart/2018/2/layout/IconVerticalSolidList"/>
    <dgm:cxn modelId="{929B3527-2F52-4932-B5E7-3220D7B975E2}" type="presParOf" srcId="{6B77B939-5994-42D5-8B6C-1DD149D98291}" destId="{33174242-BE42-462D-AEC9-66B5F406AA21}" srcOrd="4" destOrd="0" presId="urn:microsoft.com/office/officeart/2018/2/layout/IconVerticalSolidList"/>
    <dgm:cxn modelId="{6015390F-B3B4-44E4-86FD-71A4CA0737C1}" type="presParOf" srcId="{33174242-BE42-462D-AEC9-66B5F406AA21}" destId="{A9C64F94-D34C-49E1-8BD6-60901CCB757B}" srcOrd="0" destOrd="0" presId="urn:microsoft.com/office/officeart/2018/2/layout/IconVerticalSolidList"/>
    <dgm:cxn modelId="{949155D8-4CBA-4640-AD76-15276B081D67}" type="presParOf" srcId="{33174242-BE42-462D-AEC9-66B5F406AA21}" destId="{D08EC2C4-1EBB-435A-8688-F8090E8387E9}" srcOrd="1" destOrd="0" presId="urn:microsoft.com/office/officeart/2018/2/layout/IconVerticalSolidList"/>
    <dgm:cxn modelId="{57DD860E-3D87-4CBC-8456-5955B9EBB926}" type="presParOf" srcId="{33174242-BE42-462D-AEC9-66B5F406AA21}" destId="{5E2417F5-109D-41BF-973C-F63000C45867}" srcOrd="2" destOrd="0" presId="urn:microsoft.com/office/officeart/2018/2/layout/IconVerticalSolidList"/>
    <dgm:cxn modelId="{B301EB65-9351-4FF2-91F1-D5A37419F130}" type="presParOf" srcId="{33174242-BE42-462D-AEC9-66B5F406AA21}" destId="{C9ECC06A-F66A-4F66-BDB4-9FB50F43DA40}" srcOrd="3" destOrd="0" presId="urn:microsoft.com/office/officeart/2018/2/layout/IconVerticalSolidList"/>
    <dgm:cxn modelId="{80C4BD38-1F84-4F37-9AB0-956ED2902CD3}" type="presParOf" srcId="{6B77B939-5994-42D5-8B6C-1DD149D98291}" destId="{7DAFABD0-738C-43C1-9094-F1FE8FE4EEDA}" srcOrd="5" destOrd="0" presId="urn:microsoft.com/office/officeart/2018/2/layout/IconVerticalSolidList"/>
    <dgm:cxn modelId="{659E537C-75B0-4688-907E-855D22C017D6}" type="presParOf" srcId="{6B77B939-5994-42D5-8B6C-1DD149D98291}" destId="{1E301C15-1D93-4103-AB59-A1AA6F74E40E}" srcOrd="6" destOrd="0" presId="urn:microsoft.com/office/officeart/2018/2/layout/IconVerticalSolidList"/>
    <dgm:cxn modelId="{07A1B111-154F-4E5D-9EC6-69B75EC57267}" type="presParOf" srcId="{1E301C15-1D93-4103-AB59-A1AA6F74E40E}" destId="{E237B2B1-3720-4276-B6D7-19C03ED683B5}" srcOrd="0" destOrd="0" presId="urn:microsoft.com/office/officeart/2018/2/layout/IconVerticalSolidList"/>
    <dgm:cxn modelId="{6607712E-4088-42AA-A5DB-35DF3B8CAED7}" type="presParOf" srcId="{1E301C15-1D93-4103-AB59-A1AA6F74E40E}" destId="{130DF25E-A49F-4F50-AB8A-0967DDA1BB94}" srcOrd="1" destOrd="0" presId="urn:microsoft.com/office/officeart/2018/2/layout/IconVerticalSolidList"/>
    <dgm:cxn modelId="{A6B17099-C5B6-4316-9305-7C2F16861561}" type="presParOf" srcId="{1E301C15-1D93-4103-AB59-A1AA6F74E40E}" destId="{557E23DB-E5B8-47B9-90C1-6EDD21CACC73}" srcOrd="2" destOrd="0" presId="urn:microsoft.com/office/officeart/2018/2/layout/IconVerticalSolidList"/>
    <dgm:cxn modelId="{DC2ACF9A-E5C6-4001-99A7-0B7086C855C0}" type="presParOf" srcId="{1E301C15-1D93-4103-AB59-A1AA6F74E40E}" destId="{017A786F-51F9-4A0D-A531-86931D27CB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634146-E83A-4C28-B1E2-2D84CD24FE2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68FC43B-C317-4025-B351-A48B0BC741BF}">
      <dgm:prSet/>
      <dgm:spPr/>
      <dgm:t>
        <a:bodyPr/>
        <a:lstStyle/>
        <a:p>
          <a:r>
            <a:rPr lang="en-US"/>
            <a:t>Academia as it existed 20 years ago doesn’t exist anymore and is unlikely to exist in the foreseeable future</a:t>
          </a:r>
        </a:p>
      </dgm:t>
    </dgm:pt>
    <dgm:pt modelId="{6F1C235C-23FD-4636-BB3B-55222EB56AED}" type="parTrans" cxnId="{150B72AB-0419-42D1-9EEE-00EDFE6F5A4E}">
      <dgm:prSet/>
      <dgm:spPr/>
      <dgm:t>
        <a:bodyPr/>
        <a:lstStyle/>
        <a:p>
          <a:endParaRPr lang="en-US"/>
        </a:p>
      </dgm:t>
    </dgm:pt>
    <dgm:pt modelId="{ACA85A1B-EEAF-4020-AAFC-1DDBDDE63571}" type="sibTrans" cxnId="{150B72AB-0419-42D1-9EEE-00EDFE6F5A4E}">
      <dgm:prSet/>
      <dgm:spPr/>
      <dgm:t>
        <a:bodyPr/>
        <a:lstStyle/>
        <a:p>
          <a:endParaRPr lang="en-US"/>
        </a:p>
      </dgm:t>
    </dgm:pt>
    <dgm:pt modelId="{39C36161-2D8B-4AA6-8372-9F432C71CAB7}">
      <dgm:prSet/>
      <dgm:spPr/>
      <dgm:t>
        <a:bodyPr/>
        <a:lstStyle/>
        <a:p>
          <a:r>
            <a:rPr lang="en-US"/>
            <a:t>The secret to loving your job is not to find the perfect job.  It is to be curious and interested in a wide range of things, to love learning and to enjoy working with different people in different contexts.</a:t>
          </a:r>
        </a:p>
      </dgm:t>
    </dgm:pt>
    <dgm:pt modelId="{F5567CFF-13D2-4ABD-9DD2-8D98E712DBAC}" type="parTrans" cxnId="{E594574C-F5EF-47D4-ACE9-46DCC60F035D}">
      <dgm:prSet/>
      <dgm:spPr/>
      <dgm:t>
        <a:bodyPr/>
        <a:lstStyle/>
        <a:p>
          <a:endParaRPr lang="en-US"/>
        </a:p>
      </dgm:t>
    </dgm:pt>
    <dgm:pt modelId="{28341E4B-253A-4014-AC05-15E469D4A0A5}" type="sibTrans" cxnId="{E594574C-F5EF-47D4-ACE9-46DCC60F035D}">
      <dgm:prSet/>
      <dgm:spPr/>
      <dgm:t>
        <a:bodyPr/>
        <a:lstStyle/>
        <a:p>
          <a:endParaRPr lang="en-US"/>
        </a:p>
      </dgm:t>
    </dgm:pt>
    <dgm:pt modelId="{ECF33D5A-6670-45B0-B166-01CFB0AA7CC9}">
      <dgm:prSet/>
      <dgm:spPr/>
      <dgm:t>
        <a:bodyPr/>
        <a:lstStyle/>
        <a:p>
          <a:r>
            <a:rPr lang="en-US"/>
            <a:t>Management is hard.  Anywhere you work, the people in management above you do not have the power or influence you think they have.  Learn to work with them to create change where possible, and to adapt to circumstances where it is not.</a:t>
          </a:r>
        </a:p>
      </dgm:t>
    </dgm:pt>
    <dgm:pt modelId="{5E03610E-5C5A-4291-8E6A-68D27F89A7B8}" type="parTrans" cxnId="{9BD10DEE-FC25-45EE-90B3-E0675F508A46}">
      <dgm:prSet/>
      <dgm:spPr/>
      <dgm:t>
        <a:bodyPr/>
        <a:lstStyle/>
        <a:p>
          <a:endParaRPr lang="en-US"/>
        </a:p>
      </dgm:t>
    </dgm:pt>
    <dgm:pt modelId="{CF1CB11E-DCEE-4D07-8992-7BBD35843504}" type="sibTrans" cxnId="{9BD10DEE-FC25-45EE-90B3-E0675F508A46}">
      <dgm:prSet/>
      <dgm:spPr/>
      <dgm:t>
        <a:bodyPr/>
        <a:lstStyle/>
        <a:p>
          <a:endParaRPr lang="en-US"/>
        </a:p>
      </dgm:t>
    </dgm:pt>
    <dgm:pt modelId="{92BE9CD3-CFB1-4BF9-B14F-4317DE968EBC}">
      <dgm:prSet/>
      <dgm:spPr/>
      <dgm:t>
        <a:bodyPr/>
        <a:lstStyle/>
        <a:p>
          <a:r>
            <a:rPr lang="en-US" b="1" dirty="0"/>
            <a:t>Don’t avoid stress, uncertainty or periods of intense work.  Although you shouldn’t only experience these, your ability to navigate periods of them successfully is what makes you valuable and will keep you happy.</a:t>
          </a:r>
        </a:p>
      </dgm:t>
    </dgm:pt>
    <dgm:pt modelId="{A43AB9CD-B874-43DA-A9F7-230650A659C2}" type="parTrans" cxnId="{4CDD1ACA-35FA-4EE4-88D1-F5AE257DCCDC}">
      <dgm:prSet/>
      <dgm:spPr/>
      <dgm:t>
        <a:bodyPr/>
        <a:lstStyle/>
        <a:p>
          <a:endParaRPr lang="en-US"/>
        </a:p>
      </dgm:t>
    </dgm:pt>
    <dgm:pt modelId="{68D5DE58-A464-468C-BA53-AB1C8AB1DE66}" type="sibTrans" cxnId="{4CDD1ACA-35FA-4EE4-88D1-F5AE257DCCDC}">
      <dgm:prSet/>
      <dgm:spPr/>
      <dgm:t>
        <a:bodyPr/>
        <a:lstStyle/>
        <a:p>
          <a:endParaRPr lang="en-US"/>
        </a:p>
      </dgm:t>
    </dgm:pt>
    <dgm:pt modelId="{6B77B939-5994-42D5-8B6C-1DD149D98291}" type="pres">
      <dgm:prSet presAssocID="{27634146-E83A-4C28-B1E2-2D84CD24FE22}" presName="root" presStyleCnt="0">
        <dgm:presLayoutVars>
          <dgm:dir/>
          <dgm:resizeHandles val="exact"/>
        </dgm:presLayoutVars>
      </dgm:prSet>
      <dgm:spPr/>
    </dgm:pt>
    <dgm:pt modelId="{F9B7F287-AB1E-4931-B0BE-044C2D34B2C0}" type="pres">
      <dgm:prSet presAssocID="{868FC43B-C317-4025-B351-A48B0BC741BF}" presName="compNode" presStyleCnt="0"/>
      <dgm:spPr/>
    </dgm:pt>
    <dgm:pt modelId="{D8DC3430-75F9-4FE0-8325-7AC346CD96C9}" type="pres">
      <dgm:prSet presAssocID="{868FC43B-C317-4025-B351-A48B0BC741BF}" presName="bgRect" presStyleLbl="bgShp" presStyleIdx="0" presStyleCnt="4"/>
      <dgm:spPr/>
    </dgm:pt>
    <dgm:pt modelId="{2534AA5B-830D-48F6-B7F4-00773632E84D}" type="pres">
      <dgm:prSet presAssocID="{868FC43B-C317-4025-B351-A48B0BC741B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F20C7A78-A987-4D19-BD80-1161CF254C25}" type="pres">
      <dgm:prSet presAssocID="{868FC43B-C317-4025-B351-A48B0BC741BF}" presName="spaceRect" presStyleCnt="0"/>
      <dgm:spPr/>
    </dgm:pt>
    <dgm:pt modelId="{FF4135D8-E270-49C8-AD67-ED47A6C08990}" type="pres">
      <dgm:prSet presAssocID="{868FC43B-C317-4025-B351-A48B0BC741BF}" presName="parTx" presStyleLbl="revTx" presStyleIdx="0" presStyleCnt="4">
        <dgm:presLayoutVars>
          <dgm:chMax val="0"/>
          <dgm:chPref val="0"/>
        </dgm:presLayoutVars>
      </dgm:prSet>
      <dgm:spPr/>
    </dgm:pt>
    <dgm:pt modelId="{5A0CC1EC-2ED9-4CDB-A0C2-CFD534E431AB}" type="pres">
      <dgm:prSet presAssocID="{ACA85A1B-EEAF-4020-AAFC-1DDBDDE63571}" presName="sibTrans" presStyleCnt="0"/>
      <dgm:spPr/>
    </dgm:pt>
    <dgm:pt modelId="{2CC1E687-7497-456B-99FA-AEC119FF2984}" type="pres">
      <dgm:prSet presAssocID="{39C36161-2D8B-4AA6-8372-9F432C71CAB7}" presName="compNode" presStyleCnt="0"/>
      <dgm:spPr/>
    </dgm:pt>
    <dgm:pt modelId="{BE490ECA-B26E-4A23-921C-DF91E0C90E07}" type="pres">
      <dgm:prSet presAssocID="{39C36161-2D8B-4AA6-8372-9F432C71CAB7}" presName="bgRect" presStyleLbl="bgShp" presStyleIdx="1" presStyleCnt="4"/>
      <dgm:spPr/>
    </dgm:pt>
    <dgm:pt modelId="{D55B5663-B379-4F2F-80FE-3C09B7F67C33}" type="pres">
      <dgm:prSet presAssocID="{39C36161-2D8B-4AA6-8372-9F432C71CA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4750BB99-8FB0-402C-A185-031B80EFEFB2}" type="pres">
      <dgm:prSet presAssocID="{39C36161-2D8B-4AA6-8372-9F432C71CAB7}" presName="spaceRect" presStyleCnt="0"/>
      <dgm:spPr/>
    </dgm:pt>
    <dgm:pt modelId="{0FDAB5BB-B124-443C-8A9C-B8FCB1142249}" type="pres">
      <dgm:prSet presAssocID="{39C36161-2D8B-4AA6-8372-9F432C71CAB7}" presName="parTx" presStyleLbl="revTx" presStyleIdx="1" presStyleCnt="4">
        <dgm:presLayoutVars>
          <dgm:chMax val="0"/>
          <dgm:chPref val="0"/>
        </dgm:presLayoutVars>
      </dgm:prSet>
      <dgm:spPr/>
    </dgm:pt>
    <dgm:pt modelId="{D6EB2333-D5FE-48EB-8F3E-E57EDC940E16}" type="pres">
      <dgm:prSet presAssocID="{28341E4B-253A-4014-AC05-15E469D4A0A5}" presName="sibTrans" presStyleCnt="0"/>
      <dgm:spPr/>
    </dgm:pt>
    <dgm:pt modelId="{33174242-BE42-462D-AEC9-66B5F406AA21}" type="pres">
      <dgm:prSet presAssocID="{ECF33D5A-6670-45B0-B166-01CFB0AA7CC9}" presName="compNode" presStyleCnt="0"/>
      <dgm:spPr/>
    </dgm:pt>
    <dgm:pt modelId="{A9C64F94-D34C-49E1-8BD6-60901CCB757B}" type="pres">
      <dgm:prSet presAssocID="{ECF33D5A-6670-45B0-B166-01CFB0AA7CC9}" presName="bgRect" presStyleLbl="bgShp" presStyleIdx="2" presStyleCnt="4"/>
      <dgm:spPr/>
    </dgm:pt>
    <dgm:pt modelId="{D08EC2C4-1EBB-435A-8688-F8090E8387E9}" type="pres">
      <dgm:prSet presAssocID="{ECF33D5A-6670-45B0-B166-01CFB0AA7C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5E2417F5-109D-41BF-973C-F63000C45867}" type="pres">
      <dgm:prSet presAssocID="{ECF33D5A-6670-45B0-B166-01CFB0AA7CC9}" presName="spaceRect" presStyleCnt="0"/>
      <dgm:spPr/>
    </dgm:pt>
    <dgm:pt modelId="{C9ECC06A-F66A-4F66-BDB4-9FB50F43DA40}" type="pres">
      <dgm:prSet presAssocID="{ECF33D5A-6670-45B0-B166-01CFB0AA7CC9}" presName="parTx" presStyleLbl="revTx" presStyleIdx="2" presStyleCnt="4">
        <dgm:presLayoutVars>
          <dgm:chMax val="0"/>
          <dgm:chPref val="0"/>
        </dgm:presLayoutVars>
      </dgm:prSet>
      <dgm:spPr/>
    </dgm:pt>
    <dgm:pt modelId="{7DAFABD0-738C-43C1-9094-F1FE8FE4EEDA}" type="pres">
      <dgm:prSet presAssocID="{CF1CB11E-DCEE-4D07-8992-7BBD35843504}" presName="sibTrans" presStyleCnt="0"/>
      <dgm:spPr/>
    </dgm:pt>
    <dgm:pt modelId="{1E301C15-1D93-4103-AB59-A1AA6F74E40E}" type="pres">
      <dgm:prSet presAssocID="{92BE9CD3-CFB1-4BF9-B14F-4317DE968EBC}" presName="compNode" presStyleCnt="0"/>
      <dgm:spPr/>
    </dgm:pt>
    <dgm:pt modelId="{E237B2B1-3720-4276-B6D7-19C03ED683B5}" type="pres">
      <dgm:prSet presAssocID="{92BE9CD3-CFB1-4BF9-B14F-4317DE968EBC}" presName="bgRect" presStyleLbl="bgShp" presStyleIdx="3" presStyleCnt="4"/>
      <dgm:spPr/>
    </dgm:pt>
    <dgm:pt modelId="{130DF25E-A49F-4F50-AB8A-0967DDA1BB94}" type="pres">
      <dgm:prSet presAssocID="{92BE9CD3-CFB1-4BF9-B14F-4317DE968E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557E23DB-E5B8-47B9-90C1-6EDD21CACC73}" type="pres">
      <dgm:prSet presAssocID="{92BE9CD3-CFB1-4BF9-B14F-4317DE968EBC}" presName="spaceRect" presStyleCnt="0"/>
      <dgm:spPr/>
    </dgm:pt>
    <dgm:pt modelId="{017A786F-51F9-4A0D-A531-86931D27CB51}" type="pres">
      <dgm:prSet presAssocID="{92BE9CD3-CFB1-4BF9-B14F-4317DE968EBC}" presName="parTx" presStyleLbl="revTx" presStyleIdx="3" presStyleCnt="4">
        <dgm:presLayoutVars>
          <dgm:chMax val="0"/>
          <dgm:chPref val="0"/>
        </dgm:presLayoutVars>
      </dgm:prSet>
      <dgm:spPr/>
    </dgm:pt>
  </dgm:ptLst>
  <dgm:cxnLst>
    <dgm:cxn modelId="{49F7FF5D-0CA5-44A5-AA27-811A5AE0C2FB}" type="presOf" srcId="{27634146-E83A-4C28-B1E2-2D84CD24FE22}" destId="{6B77B939-5994-42D5-8B6C-1DD149D98291}" srcOrd="0" destOrd="0" presId="urn:microsoft.com/office/officeart/2018/2/layout/IconVerticalSolidList"/>
    <dgm:cxn modelId="{E594574C-F5EF-47D4-ACE9-46DCC60F035D}" srcId="{27634146-E83A-4C28-B1E2-2D84CD24FE22}" destId="{39C36161-2D8B-4AA6-8372-9F432C71CAB7}" srcOrd="1" destOrd="0" parTransId="{F5567CFF-13D2-4ABD-9DD2-8D98E712DBAC}" sibTransId="{28341E4B-253A-4014-AC05-15E469D4A0A5}"/>
    <dgm:cxn modelId="{BBFD4A6F-937F-4347-816B-5A852A5DCF8C}" type="presOf" srcId="{868FC43B-C317-4025-B351-A48B0BC741BF}" destId="{FF4135D8-E270-49C8-AD67-ED47A6C08990}" srcOrd="0" destOrd="0" presId="urn:microsoft.com/office/officeart/2018/2/layout/IconVerticalSolidList"/>
    <dgm:cxn modelId="{D3ED0A9B-6EB1-42BD-AF5C-E8B5D26BDDC1}" type="presOf" srcId="{39C36161-2D8B-4AA6-8372-9F432C71CAB7}" destId="{0FDAB5BB-B124-443C-8A9C-B8FCB1142249}" srcOrd="0" destOrd="0" presId="urn:microsoft.com/office/officeart/2018/2/layout/IconVerticalSolidList"/>
    <dgm:cxn modelId="{B40E819B-89E5-4AFD-BD9D-8AB6F89DA01C}" type="presOf" srcId="{ECF33D5A-6670-45B0-B166-01CFB0AA7CC9}" destId="{C9ECC06A-F66A-4F66-BDB4-9FB50F43DA40}" srcOrd="0" destOrd="0" presId="urn:microsoft.com/office/officeart/2018/2/layout/IconVerticalSolidList"/>
    <dgm:cxn modelId="{150B72AB-0419-42D1-9EEE-00EDFE6F5A4E}" srcId="{27634146-E83A-4C28-B1E2-2D84CD24FE22}" destId="{868FC43B-C317-4025-B351-A48B0BC741BF}" srcOrd="0" destOrd="0" parTransId="{6F1C235C-23FD-4636-BB3B-55222EB56AED}" sibTransId="{ACA85A1B-EEAF-4020-AAFC-1DDBDDE63571}"/>
    <dgm:cxn modelId="{4CDD1ACA-35FA-4EE4-88D1-F5AE257DCCDC}" srcId="{27634146-E83A-4C28-B1E2-2D84CD24FE22}" destId="{92BE9CD3-CFB1-4BF9-B14F-4317DE968EBC}" srcOrd="3" destOrd="0" parTransId="{A43AB9CD-B874-43DA-A9F7-230650A659C2}" sibTransId="{68D5DE58-A464-468C-BA53-AB1C8AB1DE66}"/>
    <dgm:cxn modelId="{C6CB73CD-E068-4705-959A-73FAD29328B6}" type="presOf" srcId="{92BE9CD3-CFB1-4BF9-B14F-4317DE968EBC}" destId="{017A786F-51F9-4A0D-A531-86931D27CB51}" srcOrd="0" destOrd="0" presId="urn:microsoft.com/office/officeart/2018/2/layout/IconVerticalSolidList"/>
    <dgm:cxn modelId="{9BD10DEE-FC25-45EE-90B3-E0675F508A46}" srcId="{27634146-E83A-4C28-B1E2-2D84CD24FE22}" destId="{ECF33D5A-6670-45B0-B166-01CFB0AA7CC9}" srcOrd="2" destOrd="0" parTransId="{5E03610E-5C5A-4291-8E6A-68D27F89A7B8}" sibTransId="{CF1CB11E-DCEE-4D07-8992-7BBD35843504}"/>
    <dgm:cxn modelId="{19A9008C-C26C-4179-ADEF-D95344C22225}" type="presParOf" srcId="{6B77B939-5994-42D5-8B6C-1DD149D98291}" destId="{F9B7F287-AB1E-4931-B0BE-044C2D34B2C0}" srcOrd="0" destOrd="0" presId="urn:microsoft.com/office/officeart/2018/2/layout/IconVerticalSolidList"/>
    <dgm:cxn modelId="{E043BF42-8912-4E68-87C4-FEC3607CB6C9}" type="presParOf" srcId="{F9B7F287-AB1E-4931-B0BE-044C2D34B2C0}" destId="{D8DC3430-75F9-4FE0-8325-7AC346CD96C9}" srcOrd="0" destOrd="0" presId="urn:microsoft.com/office/officeart/2018/2/layout/IconVerticalSolidList"/>
    <dgm:cxn modelId="{58DD097C-CB22-4C6A-B9E7-20734E2D7EEF}" type="presParOf" srcId="{F9B7F287-AB1E-4931-B0BE-044C2D34B2C0}" destId="{2534AA5B-830D-48F6-B7F4-00773632E84D}" srcOrd="1" destOrd="0" presId="urn:microsoft.com/office/officeart/2018/2/layout/IconVerticalSolidList"/>
    <dgm:cxn modelId="{30D41DFC-0737-4EA3-AB0B-9DDF60D8C27A}" type="presParOf" srcId="{F9B7F287-AB1E-4931-B0BE-044C2D34B2C0}" destId="{F20C7A78-A987-4D19-BD80-1161CF254C25}" srcOrd="2" destOrd="0" presId="urn:microsoft.com/office/officeart/2018/2/layout/IconVerticalSolidList"/>
    <dgm:cxn modelId="{D6F8237C-3AFD-475E-AFA0-1FE5F5A3F502}" type="presParOf" srcId="{F9B7F287-AB1E-4931-B0BE-044C2D34B2C0}" destId="{FF4135D8-E270-49C8-AD67-ED47A6C08990}" srcOrd="3" destOrd="0" presId="urn:microsoft.com/office/officeart/2018/2/layout/IconVerticalSolidList"/>
    <dgm:cxn modelId="{42E0502A-1503-41B1-AFA6-7BEF26659C38}" type="presParOf" srcId="{6B77B939-5994-42D5-8B6C-1DD149D98291}" destId="{5A0CC1EC-2ED9-4CDB-A0C2-CFD534E431AB}" srcOrd="1" destOrd="0" presId="urn:microsoft.com/office/officeart/2018/2/layout/IconVerticalSolidList"/>
    <dgm:cxn modelId="{841BDEB2-960D-49A9-A80E-2F285C75B825}" type="presParOf" srcId="{6B77B939-5994-42D5-8B6C-1DD149D98291}" destId="{2CC1E687-7497-456B-99FA-AEC119FF2984}" srcOrd="2" destOrd="0" presId="urn:microsoft.com/office/officeart/2018/2/layout/IconVerticalSolidList"/>
    <dgm:cxn modelId="{205A8026-3D01-4298-A768-D9BF1F1F4C9F}" type="presParOf" srcId="{2CC1E687-7497-456B-99FA-AEC119FF2984}" destId="{BE490ECA-B26E-4A23-921C-DF91E0C90E07}" srcOrd="0" destOrd="0" presId="urn:microsoft.com/office/officeart/2018/2/layout/IconVerticalSolidList"/>
    <dgm:cxn modelId="{2ADDD801-C8DA-46A5-8DF5-3C942F988AAF}" type="presParOf" srcId="{2CC1E687-7497-456B-99FA-AEC119FF2984}" destId="{D55B5663-B379-4F2F-80FE-3C09B7F67C33}" srcOrd="1" destOrd="0" presId="urn:microsoft.com/office/officeart/2018/2/layout/IconVerticalSolidList"/>
    <dgm:cxn modelId="{D2E40FE2-A9E9-4923-A66F-423E031716DE}" type="presParOf" srcId="{2CC1E687-7497-456B-99FA-AEC119FF2984}" destId="{4750BB99-8FB0-402C-A185-031B80EFEFB2}" srcOrd="2" destOrd="0" presId="urn:microsoft.com/office/officeart/2018/2/layout/IconVerticalSolidList"/>
    <dgm:cxn modelId="{27AE74DC-73A3-466B-BFF6-95AA9931B2B6}" type="presParOf" srcId="{2CC1E687-7497-456B-99FA-AEC119FF2984}" destId="{0FDAB5BB-B124-443C-8A9C-B8FCB1142249}" srcOrd="3" destOrd="0" presId="urn:microsoft.com/office/officeart/2018/2/layout/IconVerticalSolidList"/>
    <dgm:cxn modelId="{F539E04E-B9E0-4AC9-9B46-051FE37F25AC}" type="presParOf" srcId="{6B77B939-5994-42D5-8B6C-1DD149D98291}" destId="{D6EB2333-D5FE-48EB-8F3E-E57EDC940E16}" srcOrd="3" destOrd="0" presId="urn:microsoft.com/office/officeart/2018/2/layout/IconVerticalSolidList"/>
    <dgm:cxn modelId="{929B3527-2F52-4932-B5E7-3220D7B975E2}" type="presParOf" srcId="{6B77B939-5994-42D5-8B6C-1DD149D98291}" destId="{33174242-BE42-462D-AEC9-66B5F406AA21}" srcOrd="4" destOrd="0" presId="urn:microsoft.com/office/officeart/2018/2/layout/IconVerticalSolidList"/>
    <dgm:cxn modelId="{6015390F-B3B4-44E4-86FD-71A4CA0737C1}" type="presParOf" srcId="{33174242-BE42-462D-AEC9-66B5F406AA21}" destId="{A9C64F94-D34C-49E1-8BD6-60901CCB757B}" srcOrd="0" destOrd="0" presId="urn:microsoft.com/office/officeart/2018/2/layout/IconVerticalSolidList"/>
    <dgm:cxn modelId="{949155D8-4CBA-4640-AD76-15276B081D67}" type="presParOf" srcId="{33174242-BE42-462D-AEC9-66B5F406AA21}" destId="{D08EC2C4-1EBB-435A-8688-F8090E8387E9}" srcOrd="1" destOrd="0" presId="urn:microsoft.com/office/officeart/2018/2/layout/IconVerticalSolidList"/>
    <dgm:cxn modelId="{57DD860E-3D87-4CBC-8456-5955B9EBB926}" type="presParOf" srcId="{33174242-BE42-462D-AEC9-66B5F406AA21}" destId="{5E2417F5-109D-41BF-973C-F63000C45867}" srcOrd="2" destOrd="0" presId="urn:microsoft.com/office/officeart/2018/2/layout/IconVerticalSolidList"/>
    <dgm:cxn modelId="{B301EB65-9351-4FF2-91F1-D5A37419F130}" type="presParOf" srcId="{33174242-BE42-462D-AEC9-66B5F406AA21}" destId="{C9ECC06A-F66A-4F66-BDB4-9FB50F43DA40}" srcOrd="3" destOrd="0" presId="urn:microsoft.com/office/officeart/2018/2/layout/IconVerticalSolidList"/>
    <dgm:cxn modelId="{80C4BD38-1F84-4F37-9AB0-956ED2902CD3}" type="presParOf" srcId="{6B77B939-5994-42D5-8B6C-1DD149D98291}" destId="{7DAFABD0-738C-43C1-9094-F1FE8FE4EEDA}" srcOrd="5" destOrd="0" presId="urn:microsoft.com/office/officeart/2018/2/layout/IconVerticalSolidList"/>
    <dgm:cxn modelId="{659E537C-75B0-4688-907E-855D22C017D6}" type="presParOf" srcId="{6B77B939-5994-42D5-8B6C-1DD149D98291}" destId="{1E301C15-1D93-4103-AB59-A1AA6F74E40E}" srcOrd="6" destOrd="0" presId="urn:microsoft.com/office/officeart/2018/2/layout/IconVerticalSolidList"/>
    <dgm:cxn modelId="{07A1B111-154F-4E5D-9EC6-69B75EC57267}" type="presParOf" srcId="{1E301C15-1D93-4103-AB59-A1AA6F74E40E}" destId="{E237B2B1-3720-4276-B6D7-19C03ED683B5}" srcOrd="0" destOrd="0" presId="urn:microsoft.com/office/officeart/2018/2/layout/IconVerticalSolidList"/>
    <dgm:cxn modelId="{6607712E-4088-42AA-A5DB-35DF3B8CAED7}" type="presParOf" srcId="{1E301C15-1D93-4103-AB59-A1AA6F74E40E}" destId="{130DF25E-A49F-4F50-AB8A-0967DDA1BB94}" srcOrd="1" destOrd="0" presId="urn:microsoft.com/office/officeart/2018/2/layout/IconVerticalSolidList"/>
    <dgm:cxn modelId="{A6B17099-C5B6-4316-9305-7C2F16861561}" type="presParOf" srcId="{1E301C15-1D93-4103-AB59-A1AA6F74E40E}" destId="{557E23DB-E5B8-47B9-90C1-6EDD21CACC73}" srcOrd="2" destOrd="0" presId="urn:microsoft.com/office/officeart/2018/2/layout/IconVerticalSolidList"/>
    <dgm:cxn modelId="{DC2ACF9A-E5C6-4001-99A7-0B7086C855C0}" type="presParOf" srcId="{1E301C15-1D93-4103-AB59-A1AA6F74E40E}" destId="{017A786F-51F9-4A0D-A531-86931D27CB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38A303-3FA5-498E-9C62-46CA7724E74D}" type="doc">
      <dgm:prSet loTypeId="urn:microsoft.com/office/officeart/2005/8/layout/bProcess2" loCatId="process" qsTypeId="urn:microsoft.com/office/officeart/2005/8/quickstyle/simple1" qsCatId="simple" csTypeId="urn:microsoft.com/office/officeart/2005/8/colors/accent1_2" csCatId="accent1"/>
      <dgm:spPr/>
      <dgm:t>
        <a:bodyPr/>
        <a:lstStyle/>
        <a:p>
          <a:endParaRPr lang="en-US"/>
        </a:p>
      </dgm:t>
    </dgm:pt>
    <dgm:pt modelId="{2CEB8CF7-7453-4D28-ABE1-73128842BF34}">
      <dgm:prSet/>
      <dgm:spPr/>
      <dgm:t>
        <a:bodyPr/>
        <a:lstStyle/>
        <a:p>
          <a:r>
            <a:rPr lang="en-GB" dirty="0"/>
            <a:t>Don’t get hung up on “the ideal career” you are aiming for.  </a:t>
          </a:r>
          <a:endParaRPr lang="en-US" dirty="0"/>
        </a:p>
      </dgm:t>
    </dgm:pt>
    <dgm:pt modelId="{311D5503-5ABA-4B37-A64D-C8D171C3DE46}" type="parTrans" cxnId="{CBF4136A-4EBE-4070-8231-DBC96282EDB6}">
      <dgm:prSet/>
      <dgm:spPr/>
      <dgm:t>
        <a:bodyPr/>
        <a:lstStyle/>
        <a:p>
          <a:endParaRPr lang="en-US"/>
        </a:p>
      </dgm:t>
    </dgm:pt>
    <dgm:pt modelId="{2016246F-3DAD-4907-A4CB-CB08770ADFBD}" type="sibTrans" cxnId="{CBF4136A-4EBE-4070-8231-DBC96282EDB6}">
      <dgm:prSet/>
      <dgm:spPr/>
      <dgm:t>
        <a:bodyPr/>
        <a:lstStyle/>
        <a:p>
          <a:endParaRPr lang="en-US"/>
        </a:p>
      </dgm:t>
    </dgm:pt>
    <dgm:pt modelId="{156D921D-B4D8-4F3F-BAE0-934823453107}">
      <dgm:prSet/>
      <dgm:spPr/>
      <dgm:t>
        <a:bodyPr/>
        <a:lstStyle/>
        <a:p>
          <a:r>
            <a:rPr lang="en-GB"/>
            <a:t>Just choose something you think might be interesting for the next few years, and keep your eyes open for new opportunities that seem cool.</a:t>
          </a:r>
          <a:endParaRPr lang="en-US"/>
        </a:p>
      </dgm:t>
    </dgm:pt>
    <dgm:pt modelId="{6FD64063-80AB-40E5-BB6E-DAC02C26C80D}" type="parTrans" cxnId="{72C2AFD0-E3EC-436C-9CB8-EE0406A20D63}">
      <dgm:prSet/>
      <dgm:spPr/>
      <dgm:t>
        <a:bodyPr/>
        <a:lstStyle/>
        <a:p>
          <a:endParaRPr lang="en-US"/>
        </a:p>
      </dgm:t>
    </dgm:pt>
    <dgm:pt modelId="{FCF65C07-FDB8-48D7-AB2F-DC9557A2EAC3}" type="sibTrans" cxnId="{72C2AFD0-E3EC-436C-9CB8-EE0406A20D63}">
      <dgm:prSet/>
      <dgm:spPr/>
      <dgm:t>
        <a:bodyPr/>
        <a:lstStyle/>
        <a:p>
          <a:endParaRPr lang="en-US"/>
        </a:p>
      </dgm:t>
    </dgm:pt>
    <dgm:pt modelId="{77F41C78-3C47-455E-8E01-85FF116C19FA}" type="pres">
      <dgm:prSet presAssocID="{F338A303-3FA5-498E-9C62-46CA7724E74D}" presName="diagram" presStyleCnt="0">
        <dgm:presLayoutVars>
          <dgm:dir/>
          <dgm:resizeHandles/>
        </dgm:presLayoutVars>
      </dgm:prSet>
      <dgm:spPr/>
    </dgm:pt>
    <dgm:pt modelId="{29401A08-B21D-4A92-A732-29CBFB618734}" type="pres">
      <dgm:prSet presAssocID="{2CEB8CF7-7453-4D28-ABE1-73128842BF34}" presName="firstNode" presStyleLbl="node1" presStyleIdx="0" presStyleCnt="2">
        <dgm:presLayoutVars>
          <dgm:bulletEnabled val="1"/>
        </dgm:presLayoutVars>
      </dgm:prSet>
      <dgm:spPr/>
    </dgm:pt>
    <dgm:pt modelId="{FF89831B-504B-4400-89E5-464C88BFAC15}" type="pres">
      <dgm:prSet presAssocID="{2016246F-3DAD-4907-A4CB-CB08770ADFBD}" presName="sibTrans" presStyleLbl="sibTrans2D1" presStyleIdx="0" presStyleCnt="1"/>
      <dgm:spPr/>
    </dgm:pt>
    <dgm:pt modelId="{B65807B8-CE4A-4B9B-AE83-5669A4B2325D}" type="pres">
      <dgm:prSet presAssocID="{156D921D-B4D8-4F3F-BAE0-934823453107}" presName="lastNode" presStyleLbl="node1" presStyleIdx="1" presStyleCnt="2">
        <dgm:presLayoutVars>
          <dgm:bulletEnabled val="1"/>
        </dgm:presLayoutVars>
      </dgm:prSet>
      <dgm:spPr/>
    </dgm:pt>
  </dgm:ptLst>
  <dgm:cxnLst>
    <dgm:cxn modelId="{3D911043-7F12-41F1-A760-55B33A2184C4}" type="presOf" srcId="{2016246F-3DAD-4907-A4CB-CB08770ADFBD}" destId="{FF89831B-504B-4400-89E5-464C88BFAC15}" srcOrd="0" destOrd="0" presId="urn:microsoft.com/office/officeart/2005/8/layout/bProcess2"/>
    <dgm:cxn modelId="{9BACA347-04B7-4278-8F14-98E1D587366A}" type="presOf" srcId="{156D921D-B4D8-4F3F-BAE0-934823453107}" destId="{B65807B8-CE4A-4B9B-AE83-5669A4B2325D}" srcOrd="0" destOrd="0" presId="urn:microsoft.com/office/officeart/2005/8/layout/bProcess2"/>
    <dgm:cxn modelId="{CBF4136A-4EBE-4070-8231-DBC96282EDB6}" srcId="{F338A303-3FA5-498E-9C62-46CA7724E74D}" destId="{2CEB8CF7-7453-4D28-ABE1-73128842BF34}" srcOrd="0" destOrd="0" parTransId="{311D5503-5ABA-4B37-A64D-C8D171C3DE46}" sibTransId="{2016246F-3DAD-4907-A4CB-CB08770ADFBD}"/>
    <dgm:cxn modelId="{BCF677CC-642E-43A0-906A-471A00EB67EC}" type="presOf" srcId="{2CEB8CF7-7453-4D28-ABE1-73128842BF34}" destId="{29401A08-B21D-4A92-A732-29CBFB618734}" srcOrd="0" destOrd="0" presId="urn:microsoft.com/office/officeart/2005/8/layout/bProcess2"/>
    <dgm:cxn modelId="{72C2AFD0-E3EC-436C-9CB8-EE0406A20D63}" srcId="{F338A303-3FA5-498E-9C62-46CA7724E74D}" destId="{156D921D-B4D8-4F3F-BAE0-934823453107}" srcOrd="1" destOrd="0" parTransId="{6FD64063-80AB-40E5-BB6E-DAC02C26C80D}" sibTransId="{FCF65C07-FDB8-48D7-AB2F-DC9557A2EAC3}"/>
    <dgm:cxn modelId="{FB5F87DA-539D-49CF-82F3-742AB3402514}" type="presOf" srcId="{F338A303-3FA5-498E-9C62-46CA7724E74D}" destId="{77F41C78-3C47-455E-8E01-85FF116C19FA}" srcOrd="0" destOrd="0" presId="urn:microsoft.com/office/officeart/2005/8/layout/bProcess2"/>
    <dgm:cxn modelId="{80E4B76F-1A2D-4518-B129-116AA66207CB}" type="presParOf" srcId="{77F41C78-3C47-455E-8E01-85FF116C19FA}" destId="{29401A08-B21D-4A92-A732-29CBFB618734}" srcOrd="0" destOrd="0" presId="urn:microsoft.com/office/officeart/2005/8/layout/bProcess2"/>
    <dgm:cxn modelId="{BF10E513-26C3-4B44-93B5-98D0B718A89C}" type="presParOf" srcId="{77F41C78-3C47-455E-8E01-85FF116C19FA}" destId="{FF89831B-504B-4400-89E5-464C88BFAC15}" srcOrd="1" destOrd="0" presId="urn:microsoft.com/office/officeart/2005/8/layout/bProcess2"/>
    <dgm:cxn modelId="{67F6B88C-5DF1-409D-9FE3-19AAC9255B56}" type="presParOf" srcId="{77F41C78-3C47-455E-8E01-85FF116C19FA}" destId="{B65807B8-CE4A-4B9B-AE83-5669A4B2325D}"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926FF-3941-E84F-898B-B461E687F073}">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0B37607-B47D-804F-97B5-67344DAEF36C}">
      <dsp:nvSpPr>
        <dsp:cNvPr id="0" name=""/>
        <dsp:cNvSpPr/>
      </dsp:nvSpPr>
      <dsp:spPr>
        <a:xfrm rot="8100000">
          <a:off x="69354" y="508259"/>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D47874-1E83-8C4F-A8AB-790B2D53708A}">
      <dsp:nvSpPr>
        <dsp:cNvPr id="0" name=""/>
        <dsp:cNvSpPr/>
      </dsp:nvSpPr>
      <dsp:spPr>
        <a:xfrm>
          <a:off x="103380" y="542285"/>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EAEE552-484D-1C48-9BA2-2BC963F11F18}">
      <dsp:nvSpPr>
        <dsp:cNvPr id="0" name=""/>
        <dsp:cNvSpPr/>
      </dsp:nvSpPr>
      <dsp:spPr>
        <a:xfrm>
          <a:off x="439076"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BSc. Mathematics (Magna Cum Laude, Phi Beta Kappa); Haverford College</a:t>
          </a:r>
        </a:p>
      </dsp:txBody>
      <dsp:txXfrm>
        <a:off x="439076" y="887672"/>
        <a:ext cx="1674125" cy="1287996"/>
      </dsp:txXfrm>
    </dsp:sp>
    <dsp:sp modelId="{6B1CBF57-F1D7-124D-B1BA-754B9793B4DC}">
      <dsp:nvSpPr>
        <dsp:cNvPr id="0" name=""/>
        <dsp:cNvSpPr/>
      </dsp:nvSpPr>
      <dsp:spPr>
        <a:xfrm>
          <a:off x="439076"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1992</a:t>
          </a:r>
        </a:p>
      </dsp:txBody>
      <dsp:txXfrm>
        <a:off x="439076" y="435133"/>
        <a:ext cx="1674125" cy="452539"/>
      </dsp:txXfrm>
    </dsp:sp>
    <dsp:sp modelId="{B2377CCD-B47E-8449-91E1-88FEADDC5FDB}">
      <dsp:nvSpPr>
        <dsp:cNvPr id="0" name=""/>
        <dsp:cNvSpPr/>
      </dsp:nvSpPr>
      <dsp:spPr>
        <a:xfrm>
          <a:off x="222498"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11F47E3-0441-314C-A0B1-E223A1F8D226}">
      <dsp:nvSpPr>
        <dsp:cNvPr id="0" name=""/>
        <dsp:cNvSpPr/>
      </dsp:nvSpPr>
      <dsp:spPr>
        <a:xfrm>
          <a:off x="193206"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9722F-892B-1A44-9589-3B6A7D9B85A8}">
      <dsp:nvSpPr>
        <dsp:cNvPr id="0" name=""/>
        <dsp:cNvSpPr/>
      </dsp:nvSpPr>
      <dsp:spPr>
        <a:xfrm rot="18900000">
          <a:off x="1118914" y="3536791"/>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E91B7-5C76-904C-8315-8AA9E923368F}">
      <dsp:nvSpPr>
        <dsp:cNvPr id="0" name=""/>
        <dsp:cNvSpPr/>
      </dsp:nvSpPr>
      <dsp:spPr>
        <a:xfrm>
          <a:off x="1152940" y="3570816"/>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F93ACBF-0E7A-A347-B57F-48464DD98A6A}">
      <dsp:nvSpPr>
        <dsp:cNvPr id="0" name=""/>
        <dsp:cNvSpPr/>
      </dsp:nvSpPr>
      <dsp:spPr>
        <a:xfrm>
          <a:off x="1488635" y="2175669"/>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PhD in Mathematics; University of Chicago</a:t>
          </a:r>
        </a:p>
      </dsp:txBody>
      <dsp:txXfrm>
        <a:off x="1488635" y="2175669"/>
        <a:ext cx="1674125" cy="1287996"/>
      </dsp:txXfrm>
    </dsp:sp>
    <dsp:sp modelId="{733B93B0-E33A-4B48-8E33-8A88BA9D7A4E}">
      <dsp:nvSpPr>
        <dsp:cNvPr id="0" name=""/>
        <dsp:cNvSpPr/>
      </dsp:nvSpPr>
      <dsp:spPr>
        <a:xfrm>
          <a:off x="1488635" y="3463665"/>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1999</a:t>
          </a:r>
        </a:p>
      </dsp:txBody>
      <dsp:txXfrm>
        <a:off x="1488635" y="3463665"/>
        <a:ext cx="1674125" cy="452539"/>
      </dsp:txXfrm>
    </dsp:sp>
    <dsp:sp modelId="{9C342A0A-9E4C-4449-B5A0-9CBB5A9D486E}">
      <dsp:nvSpPr>
        <dsp:cNvPr id="0" name=""/>
        <dsp:cNvSpPr/>
      </dsp:nvSpPr>
      <dsp:spPr>
        <a:xfrm>
          <a:off x="1272058"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570DAA4-5228-724E-8245-90B1EBDF0A69}">
      <dsp:nvSpPr>
        <dsp:cNvPr id="0" name=""/>
        <dsp:cNvSpPr/>
      </dsp:nvSpPr>
      <dsp:spPr>
        <a:xfrm>
          <a:off x="1242766"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7222C-D62B-2948-9CAF-3D3EAEA223FC}">
      <dsp:nvSpPr>
        <dsp:cNvPr id="0" name=""/>
        <dsp:cNvSpPr/>
      </dsp:nvSpPr>
      <dsp:spPr>
        <a:xfrm rot="8100000">
          <a:off x="2168474" y="508259"/>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BC013-3114-1348-B9C1-D42403D700DD}">
      <dsp:nvSpPr>
        <dsp:cNvPr id="0" name=""/>
        <dsp:cNvSpPr/>
      </dsp:nvSpPr>
      <dsp:spPr>
        <a:xfrm>
          <a:off x="2202500" y="542285"/>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C716C9-6425-2F41-94F4-3B5007247214}">
      <dsp:nvSpPr>
        <dsp:cNvPr id="0" name=""/>
        <dsp:cNvSpPr/>
      </dsp:nvSpPr>
      <dsp:spPr>
        <a:xfrm>
          <a:off x="2538195"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Assistant Professor of Mathematics, Lawrence University, Wisconsin, USA</a:t>
          </a:r>
        </a:p>
      </dsp:txBody>
      <dsp:txXfrm>
        <a:off x="2538195" y="887672"/>
        <a:ext cx="1674125" cy="1287996"/>
      </dsp:txXfrm>
    </dsp:sp>
    <dsp:sp modelId="{4EA01264-0359-7048-9E54-42A19353C2B8}">
      <dsp:nvSpPr>
        <dsp:cNvPr id="0" name=""/>
        <dsp:cNvSpPr/>
      </dsp:nvSpPr>
      <dsp:spPr>
        <a:xfrm>
          <a:off x="2538195"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1999–2005</a:t>
          </a:r>
        </a:p>
      </dsp:txBody>
      <dsp:txXfrm>
        <a:off x="2538195" y="435133"/>
        <a:ext cx="1674125" cy="452539"/>
      </dsp:txXfrm>
    </dsp:sp>
    <dsp:sp modelId="{65A7FC49-A435-A747-890B-C174DBA91867}">
      <dsp:nvSpPr>
        <dsp:cNvPr id="0" name=""/>
        <dsp:cNvSpPr/>
      </dsp:nvSpPr>
      <dsp:spPr>
        <a:xfrm>
          <a:off x="2321617"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746154F-972A-D04E-BD21-1ABB71063D91}">
      <dsp:nvSpPr>
        <dsp:cNvPr id="0" name=""/>
        <dsp:cNvSpPr/>
      </dsp:nvSpPr>
      <dsp:spPr>
        <a:xfrm>
          <a:off x="2292325"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BE3F32-EAAF-4649-9273-E48040B05D2A}">
      <dsp:nvSpPr>
        <dsp:cNvPr id="0" name=""/>
        <dsp:cNvSpPr/>
      </dsp:nvSpPr>
      <dsp:spPr>
        <a:xfrm rot="18900000">
          <a:off x="3218033" y="3536791"/>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DCBD84-08A5-4A47-8019-1E5675A5CADF}">
      <dsp:nvSpPr>
        <dsp:cNvPr id="0" name=""/>
        <dsp:cNvSpPr/>
      </dsp:nvSpPr>
      <dsp:spPr>
        <a:xfrm>
          <a:off x="3252059" y="3570816"/>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9790CC-9356-DC40-B43F-CAB88DD5370F}">
      <dsp:nvSpPr>
        <dsp:cNvPr id="0" name=""/>
        <dsp:cNvSpPr/>
      </dsp:nvSpPr>
      <dsp:spPr>
        <a:xfrm>
          <a:off x="3587755" y="2175669"/>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Associate Professor of Mathematics, Lawrence University, Wisconsin, USA</a:t>
          </a:r>
        </a:p>
      </dsp:txBody>
      <dsp:txXfrm>
        <a:off x="3587755" y="2175669"/>
        <a:ext cx="1674125" cy="1287996"/>
      </dsp:txXfrm>
    </dsp:sp>
    <dsp:sp modelId="{D03118B1-B6C3-C94B-AD3C-C08382C657BB}">
      <dsp:nvSpPr>
        <dsp:cNvPr id="0" name=""/>
        <dsp:cNvSpPr/>
      </dsp:nvSpPr>
      <dsp:spPr>
        <a:xfrm>
          <a:off x="3587755" y="3463665"/>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2005–2006</a:t>
          </a:r>
        </a:p>
      </dsp:txBody>
      <dsp:txXfrm>
        <a:off x="3587755" y="3463665"/>
        <a:ext cx="1674125" cy="452539"/>
      </dsp:txXfrm>
    </dsp:sp>
    <dsp:sp modelId="{C8FF9BDF-D678-1D48-95DE-A8E16D42FA83}">
      <dsp:nvSpPr>
        <dsp:cNvPr id="0" name=""/>
        <dsp:cNvSpPr/>
      </dsp:nvSpPr>
      <dsp:spPr>
        <a:xfrm>
          <a:off x="3371177"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FA532C6-49B8-3840-BCCF-657AF02E7A40}">
      <dsp:nvSpPr>
        <dsp:cNvPr id="0" name=""/>
        <dsp:cNvSpPr/>
      </dsp:nvSpPr>
      <dsp:spPr>
        <a:xfrm>
          <a:off x="3341885"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8007C-B8E6-5543-87FA-8C8B17A9EAE7}">
      <dsp:nvSpPr>
        <dsp:cNvPr id="0" name=""/>
        <dsp:cNvSpPr/>
      </dsp:nvSpPr>
      <dsp:spPr>
        <a:xfrm rot="8100000">
          <a:off x="4267593" y="508259"/>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B2F1A4-540C-A848-83E6-5E3ED5F70162}">
      <dsp:nvSpPr>
        <dsp:cNvPr id="0" name=""/>
        <dsp:cNvSpPr/>
      </dsp:nvSpPr>
      <dsp:spPr>
        <a:xfrm>
          <a:off x="4301619" y="542285"/>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DE8B23E-63B9-9E49-BF84-EFD253D5B4AA}">
      <dsp:nvSpPr>
        <dsp:cNvPr id="0" name=""/>
        <dsp:cNvSpPr/>
      </dsp:nvSpPr>
      <dsp:spPr>
        <a:xfrm>
          <a:off x="4637314"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Lecturer in Mathematics, School of Science, Loughborough University</a:t>
          </a:r>
        </a:p>
      </dsp:txBody>
      <dsp:txXfrm>
        <a:off x="4637314" y="887672"/>
        <a:ext cx="1674125" cy="1287996"/>
      </dsp:txXfrm>
    </dsp:sp>
    <dsp:sp modelId="{6EA9CA0D-35D9-F441-9D1A-B9B67CBD6109}">
      <dsp:nvSpPr>
        <dsp:cNvPr id="0" name=""/>
        <dsp:cNvSpPr/>
      </dsp:nvSpPr>
      <dsp:spPr>
        <a:xfrm>
          <a:off x="4637314"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2006–2015</a:t>
          </a:r>
        </a:p>
      </dsp:txBody>
      <dsp:txXfrm>
        <a:off x="4637314" y="435133"/>
        <a:ext cx="1674125" cy="452539"/>
      </dsp:txXfrm>
    </dsp:sp>
    <dsp:sp modelId="{064ED68B-39CB-9540-B50A-83330AE0F4EA}">
      <dsp:nvSpPr>
        <dsp:cNvPr id="0" name=""/>
        <dsp:cNvSpPr/>
      </dsp:nvSpPr>
      <dsp:spPr>
        <a:xfrm>
          <a:off x="4420737"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22DAE37-B6D1-A342-B6A5-1FF74A7F0146}">
      <dsp:nvSpPr>
        <dsp:cNvPr id="0" name=""/>
        <dsp:cNvSpPr/>
      </dsp:nvSpPr>
      <dsp:spPr>
        <a:xfrm>
          <a:off x="4391445"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629CC9-63E9-2E4D-919D-8E8D39C84B53}">
      <dsp:nvSpPr>
        <dsp:cNvPr id="0" name=""/>
        <dsp:cNvSpPr/>
      </dsp:nvSpPr>
      <dsp:spPr>
        <a:xfrm rot="18900000">
          <a:off x="5317153" y="3536791"/>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16DE1E-FD76-6946-8BC3-F42A927AE494}">
      <dsp:nvSpPr>
        <dsp:cNvPr id="0" name=""/>
        <dsp:cNvSpPr/>
      </dsp:nvSpPr>
      <dsp:spPr>
        <a:xfrm>
          <a:off x="5351179" y="3570816"/>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6AAFAD3-F075-D94D-98C7-BE6D91B46A73}">
      <dsp:nvSpPr>
        <dsp:cNvPr id="0" name=""/>
        <dsp:cNvSpPr/>
      </dsp:nvSpPr>
      <dsp:spPr>
        <a:xfrm>
          <a:off x="5686874" y="2175669"/>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Adoption leave, started change of research area</a:t>
          </a:r>
        </a:p>
      </dsp:txBody>
      <dsp:txXfrm>
        <a:off x="5686874" y="2175669"/>
        <a:ext cx="1674125" cy="1287996"/>
      </dsp:txXfrm>
    </dsp:sp>
    <dsp:sp modelId="{15C2A265-398E-5F47-AF23-14247BB15922}">
      <dsp:nvSpPr>
        <dsp:cNvPr id="0" name=""/>
        <dsp:cNvSpPr/>
      </dsp:nvSpPr>
      <dsp:spPr>
        <a:xfrm>
          <a:off x="5686874" y="3463665"/>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2010</a:t>
          </a:r>
        </a:p>
      </dsp:txBody>
      <dsp:txXfrm>
        <a:off x="5686874" y="3463665"/>
        <a:ext cx="1674125" cy="452539"/>
      </dsp:txXfrm>
    </dsp:sp>
    <dsp:sp modelId="{E7187F32-B02F-344E-AEEF-B2AE8C6CC93A}">
      <dsp:nvSpPr>
        <dsp:cNvPr id="0" name=""/>
        <dsp:cNvSpPr/>
      </dsp:nvSpPr>
      <dsp:spPr>
        <a:xfrm>
          <a:off x="5470296"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112761B-6730-0C4B-8A67-EC617940F029}">
      <dsp:nvSpPr>
        <dsp:cNvPr id="0" name=""/>
        <dsp:cNvSpPr/>
      </dsp:nvSpPr>
      <dsp:spPr>
        <a:xfrm>
          <a:off x="5441004"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D957F-BC95-2B4D-BC8C-81FF3A087AED}">
      <dsp:nvSpPr>
        <dsp:cNvPr id="0" name=""/>
        <dsp:cNvSpPr/>
      </dsp:nvSpPr>
      <dsp:spPr>
        <a:xfrm rot="8100000">
          <a:off x="6366712" y="508259"/>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D53C90-2BCB-6A45-B863-4CD7F16E975A}">
      <dsp:nvSpPr>
        <dsp:cNvPr id="0" name=""/>
        <dsp:cNvSpPr/>
      </dsp:nvSpPr>
      <dsp:spPr>
        <a:xfrm>
          <a:off x="6400738" y="542285"/>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8DE3C6-4B8C-6A47-9D99-89A900CB6612}">
      <dsp:nvSpPr>
        <dsp:cNvPr id="0" name=""/>
        <dsp:cNvSpPr/>
      </dsp:nvSpPr>
      <dsp:spPr>
        <a:xfrm>
          <a:off x="6736434"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Senior Lecturer in Mathematics, School of Science, Loughborough University</a:t>
          </a:r>
        </a:p>
      </dsp:txBody>
      <dsp:txXfrm>
        <a:off x="6736434" y="887672"/>
        <a:ext cx="1674125" cy="1287996"/>
      </dsp:txXfrm>
    </dsp:sp>
    <dsp:sp modelId="{3DF7A9F6-682C-1A4E-857E-30FFCDA9F618}">
      <dsp:nvSpPr>
        <dsp:cNvPr id="0" name=""/>
        <dsp:cNvSpPr/>
      </dsp:nvSpPr>
      <dsp:spPr>
        <a:xfrm>
          <a:off x="6736434"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2015-2022</a:t>
          </a:r>
        </a:p>
      </dsp:txBody>
      <dsp:txXfrm>
        <a:off x="6736434" y="435133"/>
        <a:ext cx="1674125" cy="452539"/>
      </dsp:txXfrm>
    </dsp:sp>
    <dsp:sp modelId="{007E726F-95E0-834B-8230-DCFFCE9ACFA2}">
      <dsp:nvSpPr>
        <dsp:cNvPr id="0" name=""/>
        <dsp:cNvSpPr/>
      </dsp:nvSpPr>
      <dsp:spPr>
        <a:xfrm>
          <a:off x="6519856"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A049BC6-54F6-4F45-A2AE-6EEDA6039567}">
      <dsp:nvSpPr>
        <dsp:cNvPr id="0" name=""/>
        <dsp:cNvSpPr/>
      </dsp:nvSpPr>
      <dsp:spPr>
        <a:xfrm>
          <a:off x="6490564"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E897A-B3DD-4B59-9F05-A4837EB1C583}">
      <dsp:nvSpPr>
        <dsp:cNvPr id="0" name=""/>
        <dsp:cNvSpPr/>
      </dsp:nvSpPr>
      <dsp:spPr>
        <a:xfrm rot="18900000">
          <a:off x="7416272" y="3536791"/>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0979D1-3314-4B1B-AA7C-E2C715646E24}">
      <dsp:nvSpPr>
        <dsp:cNvPr id="0" name=""/>
        <dsp:cNvSpPr/>
      </dsp:nvSpPr>
      <dsp:spPr>
        <a:xfrm>
          <a:off x="7450298" y="3570816"/>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CE43C78-5127-45F0-9C3F-73A6C0D521C5}">
      <dsp:nvSpPr>
        <dsp:cNvPr id="0" name=""/>
        <dsp:cNvSpPr/>
      </dsp:nvSpPr>
      <dsp:spPr>
        <a:xfrm>
          <a:off x="7785993" y="2175669"/>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Reader in Mathematics, Loughborough Uni</a:t>
          </a:r>
        </a:p>
      </dsp:txBody>
      <dsp:txXfrm>
        <a:off x="7785993" y="2175669"/>
        <a:ext cx="1674125" cy="1287996"/>
      </dsp:txXfrm>
    </dsp:sp>
    <dsp:sp modelId="{E8F9861E-933F-4993-BD35-9FB1111FB1AE}">
      <dsp:nvSpPr>
        <dsp:cNvPr id="0" name=""/>
        <dsp:cNvSpPr/>
      </dsp:nvSpPr>
      <dsp:spPr>
        <a:xfrm>
          <a:off x="7785993" y="3463665"/>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2022</a:t>
          </a:r>
        </a:p>
      </dsp:txBody>
      <dsp:txXfrm>
        <a:off x="7785993" y="3463665"/>
        <a:ext cx="1674125" cy="452539"/>
      </dsp:txXfrm>
    </dsp:sp>
    <dsp:sp modelId="{AE71794E-4EF6-41B4-9D65-E6A42493859B}">
      <dsp:nvSpPr>
        <dsp:cNvPr id="0" name=""/>
        <dsp:cNvSpPr/>
      </dsp:nvSpPr>
      <dsp:spPr>
        <a:xfrm>
          <a:off x="7569416"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B821D7-72B0-44D2-ABC8-403FED683CCA}">
      <dsp:nvSpPr>
        <dsp:cNvPr id="0" name=""/>
        <dsp:cNvSpPr/>
      </dsp:nvSpPr>
      <dsp:spPr>
        <a:xfrm>
          <a:off x="7540124"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718C4A-5237-4CAF-A953-14BBB1903A44}">
      <dsp:nvSpPr>
        <dsp:cNvPr id="0" name=""/>
        <dsp:cNvSpPr/>
      </dsp:nvSpPr>
      <dsp:spPr>
        <a:xfrm rot="8100000">
          <a:off x="8465832" y="508259"/>
          <a:ext cx="306287" cy="30628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4C106-63C6-45A8-962A-D0DF58F32E76}">
      <dsp:nvSpPr>
        <dsp:cNvPr id="0" name=""/>
        <dsp:cNvSpPr/>
      </dsp:nvSpPr>
      <dsp:spPr>
        <a:xfrm>
          <a:off x="8499858" y="542285"/>
          <a:ext cx="238235" cy="2382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9064C6-491C-4387-9C86-F064CC25680A}">
      <dsp:nvSpPr>
        <dsp:cNvPr id="0" name=""/>
        <dsp:cNvSpPr/>
      </dsp:nvSpPr>
      <dsp:spPr>
        <a:xfrm>
          <a:off x="8835553"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Lead Data Scientist, The Access Group</a:t>
          </a:r>
        </a:p>
      </dsp:txBody>
      <dsp:txXfrm>
        <a:off x="8835553" y="887672"/>
        <a:ext cx="1674125" cy="1287996"/>
      </dsp:txXfrm>
    </dsp:sp>
    <dsp:sp modelId="{C94D7C91-951F-485B-B7D8-7A7189EDCF4E}">
      <dsp:nvSpPr>
        <dsp:cNvPr id="0" name=""/>
        <dsp:cNvSpPr/>
      </dsp:nvSpPr>
      <dsp:spPr>
        <a:xfrm>
          <a:off x="8835553"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2022</a:t>
          </a:r>
        </a:p>
      </dsp:txBody>
      <dsp:txXfrm>
        <a:off x="8835553" y="435133"/>
        <a:ext cx="1674125" cy="452539"/>
      </dsp:txXfrm>
    </dsp:sp>
    <dsp:sp modelId="{4377702E-FFC9-4106-BA4E-D17AE422A475}">
      <dsp:nvSpPr>
        <dsp:cNvPr id="0" name=""/>
        <dsp:cNvSpPr/>
      </dsp:nvSpPr>
      <dsp:spPr>
        <a:xfrm>
          <a:off x="8618975"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FB9DD2D-D0FE-4CC6-8603-658C08591C3D}">
      <dsp:nvSpPr>
        <dsp:cNvPr id="0" name=""/>
        <dsp:cNvSpPr/>
      </dsp:nvSpPr>
      <dsp:spPr>
        <a:xfrm>
          <a:off x="8589683" y="2134940"/>
          <a:ext cx="7796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C3430-75F9-4FE0-8325-7AC346CD96C9}">
      <dsp:nvSpPr>
        <dsp:cNvPr id="0" name=""/>
        <dsp:cNvSpPr/>
      </dsp:nvSpPr>
      <dsp:spPr>
        <a:xfrm>
          <a:off x="0" y="1902"/>
          <a:ext cx="10506456" cy="9644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4AA5B-830D-48F6-B7F4-00773632E84D}">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135D8-E270-49C8-AD67-ED47A6C08990}">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b="1" kern="1200" dirty="0"/>
            <a:t>Academia as it existed 20 years ago doesn’t exist anymore and is unlikely to exist in the foreseeable future</a:t>
          </a:r>
        </a:p>
      </dsp:txBody>
      <dsp:txXfrm>
        <a:off x="1113940" y="1902"/>
        <a:ext cx="9392515" cy="964450"/>
      </dsp:txXfrm>
    </dsp:sp>
    <dsp:sp modelId="{BE490ECA-B26E-4A23-921C-DF91E0C90E07}">
      <dsp:nvSpPr>
        <dsp:cNvPr id="0" name=""/>
        <dsp:cNvSpPr/>
      </dsp:nvSpPr>
      <dsp:spPr>
        <a:xfrm>
          <a:off x="0" y="1207466"/>
          <a:ext cx="10506456" cy="9644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B5663-B379-4F2F-80FE-3C09B7F67C33}">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AB5BB-B124-443C-8A9C-B8FCB1142249}">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113940" y="1207466"/>
        <a:ext cx="9392515" cy="964450"/>
      </dsp:txXfrm>
    </dsp:sp>
    <dsp:sp modelId="{A9C64F94-D34C-49E1-8BD6-60901CCB757B}">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EC2C4-1EBB-435A-8688-F8090E8387E9}">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CC06A-F66A-4F66-BDB4-9FB50F43DA40}">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113940" y="2413029"/>
        <a:ext cx="9392515" cy="964450"/>
      </dsp:txXfrm>
    </dsp:sp>
    <dsp:sp modelId="{E237B2B1-3720-4276-B6D7-19C03ED683B5}">
      <dsp:nvSpPr>
        <dsp:cNvPr id="0" name=""/>
        <dsp:cNvSpPr/>
      </dsp:nvSpPr>
      <dsp:spPr>
        <a:xfrm>
          <a:off x="0" y="3618592"/>
          <a:ext cx="10506456" cy="9644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0DF25E-A49F-4F50-AB8A-0967DDA1BB94}">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7A786F-51F9-4A0D-A531-86931D27CB51}">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113940" y="3618592"/>
        <a:ext cx="9392515" cy="964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C3430-75F9-4FE0-8325-7AC346CD96C9}">
      <dsp:nvSpPr>
        <dsp:cNvPr id="0" name=""/>
        <dsp:cNvSpPr/>
      </dsp:nvSpPr>
      <dsp:spPr>
        <a:xfrm>
          <a:off x="0" y="1902"/>
          <a:ext cx="10506456" cy="9644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4AA5B-830D-48F6-B7F4-00773632E84D}">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135D8-E270-49C8-AD67-ED47A6C08990}">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Academia as it existed 20 years ago doesn’t exist anymore and is unlikely to exist in the foreseeable future</a:t>
          </a:r>
        </a:p>
      </dsp:txBody>
      <dsp:txXfrm>
        <a:off x="1113940" y="1902"/>
        <a:ext cx="9392515" cy="964450"/>
      </dsp:txXfrm>
    </dsp:sp>
    <dsp:sp modelId="{BE490ECA-B26E-4A23-921C-DF91E0C90E07}">
      <dsp:nvSpPr>
        <dsp:cNvPr id="0" name=""/>
        <dsp:cNvSpPr/>
      </dsp:nvSpPr>
      <dsp:spPr>
        <a:xfrm>
          <a:off x="0" y="1207466"/>
          <a:ext cx="10506456" cy="9644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B5663-B379-4F2F-80FE-3C09B7F67C33}">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AB5BB-B124-443C-8A9C-B8FCB1142249}">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b="1" kern="1200" dirty="0"/>
            <a:t>The secret to loving your job is not to find the perfect job.  It is to be curious and interested in a wide range of things, to love learning and to enjoy working with different people in different contexts.</a:t>
          </a:r>
        </a:p>
      </dsp:txBody>
      <dsp:txXfrm>
        <a:off x="1113940" y="1207466"/>
        <a:ext cx="9392515" cy="964450"/>
      </dsp:txXfrm>
    </dsp:sp>
    <dsp:sp modelId="{A9C64F94-D34C-49E1-8BD6-60901CCB757B}">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EC2C4-1EBB-435A-8688-F8090E8387E9}">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CC06A-F66A-4F66-BDB4-9FB50F43DA40}">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endParaRPr lang="en-US" sz="1800" kern="1200" dirty="0"/>
        </a:p>
      </dsp:txBody>
      <dsp:txXfrm>
        <a:off x="1113940" y="2413029"/>
        <a:ext cx="9392515" cy="964450"/>
      </dsp:txXfrm>
    </dsp:sp>
    <dsp:sp modelId="{E237B2B1-3720-4276-B6D7-19C03ED683B5}">
      <dsp:nvSpPr>
        <dsp:cNvPr id="0" name=""/>
        <dsp:cNvSpPr/>
      </dsp:nvSpPr>
      <dsp:spPr>
        <a:xfrm>
          <a:off x="0" y="3618592"/>
          <a:ext cx="10506456" cy="9644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0DF25E-A49F-4F50-AB8A-0967DDA1BB94}">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7A786F-51F9-4A0D-A531-86931D27CB51}">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endParaRPr lang="en-US" sz="1800" kern="1200" dirty="0"/>
        </a:p>
      </dsp:txBody>
      <dsp:txXfrm>
        <a:off x="1113940" y="3618592"/>
        <a:ext cx="9392515" cy="9644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C3430-75F9-4FE0-8325-7AC346CD96C9}">
      <dsp:nvSpPr>
        <dsp:cNvPr id="0" name=""/>
        <dsp:cNvSpPr/>
      </dsp:nvSpPr>
      <dsp:spPr>
        <a:xfrm>
          <a:off x="0" y="1902"/>
          <a:ext cx="10506456" cy="9644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4AA5B-830D-48F6-B7F4-00773632E84D}">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135D8-E270-49C8-AD67-ED47A6C08990}">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Academia as it existed 20 years ago doesn’t exist anymore and is unlikely to exist in the foreseeable future</a:t>
          </a:r>
        </a:p>
      </dsp:txBody>
      <dsp:txXfrm>
        <a:off x="1113940" y="1902"/>
        <a:ext cx="9392515" cy="964450"/>
      </dsp:txXfrm>
    </dsp:sp>
    <dsp:sp modelId="{BE490ECA-B26E-4A23-921C-DF91E0C90E07}">
      <dsp:nvSpPr>
        <dsp:cNvPr id="0" name=""/>
        <dsp:cNvSpPr/>
      </dsp:nvSpPr>
      <dsp:spPr>
        <a:xfrm>
          <a:off x="0" y="1207466"/>
          <a:ext cx="10506456" cy="9644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B5663-B379-4F2F-80FE-3C09B7F67C33}">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AB5BB-B124-443C-8A9C-B8FCB1142249}">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The secret to loving your job is not to find the perfect job.  It is to be curious and interested in a wide range of things, to love learning and to enjoy working with different people in different contexts.</a:t>
          </a:r>
        </a:p>
      </dsp:txBody>
      <dsp:txXfrm>
        <a:off x="1113940" y="1207466"/>
        <a:ext cx="9392515" cy="964450"/>
      </dsp:txXfrm>
    </dsp:sp>
    <dsp:sp modelId="{A9C64F94-D34C-49E1-8BD6-60901CCB757B}">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EC2C4-1EBB-435A-8688-F8090E8387E9}">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CC06A-F66A-4F66-BDB4-9FB50F43DA40}">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b="1" kern="1200" dirty="0"/>
            <a:t>Management is hard.  Anywhere you work, the people in management above you do not have the power or influence you think they have.  Learn to work with them to create change where possible, and to adapt to circumstances where it is not.</a:t>
          </a:r>
        </a:p>
      </dsp:txBody>
      <dsp:txXfrm>
        <a:off x="1113940" y="2413029"/>
        <a:ext cx="9392515" cy="964450"/>
      </dsp:txXfrm>
    </dsp:sp>
    <dsp:sp modelId="{E237B2B1-3720-4276-B6D7-19C03ED683B5}">
      <dsp:nvSpPr>
        <dsp:cNvPr id="0" name=""/>
        <dsp:cNvSpPr/>
      </dsp:nvSpPr>
      <dsp:spPr>
        <a:xfrm>
          <a:off x="0" y="3618592"/>
          <a:ext cx="10506456" cy="9644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0DF25E-A49F-4F50-AB8A-0967DDA1BB94}">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7A786F-51F9-4A0D-A531-86931D27CB51}">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endParaRPr lang="en-US" sz="1800" kern="1200" dirty="0"/>
        </a:p>
      </dsp:txBody>
      <dsp:txXfrm>
        <a:off x="1113940" y="3618592"/>
        <a:ext cx="9392515" cy="9644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C3430-75F9-4FE0-8325-7AC346CD96C9}">
      <dsp:nvSpPr>
        <dsp:cNvPr id="0" name=""/>
        <dsp:cNvSpPr/>
      </dsp:nvSpPr>
      <dsp:spPr>
        <a:xfrm>
          <a:off x="0" y="1902"/>
          <a:ext cx="10506456" cy="9644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4AA5B-830D-48F6-B7F4-00773632E84D}">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135D8-E270-49C8-AD67-ED47A6C08990}">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Academia as it existed 20 years ago doesn’t exist anymore and is unlikely to exist in the foreseeable future</a:t>
          </a:r>
        </a:p>
      </dsp:txBody>
      <dsp:txXfrm>
        <a:off x="1113940" y="1902"/>
        <a:ext cx="9392515" cy="964450"/>
      </dsp:txXfrm>
    </dsp:sp>
    <dsp:sp modelId="{BE490ECA-B26E-4A23-921C-DF91E0C90E07}">
      <dsp:nvSpPr>
        <dsp:cNvPr id="0" name=""/>
        <dsp:cNvSpPr/>
      </dsp:nvSpPr>
      <dsp:spPr>
        <a:xfrm>
          <a:off x="0" y="1207466"/>
          <a:ext cx="10506456" cy="9644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B5663-B379-4F2F-80FE-3C09B7F67C33}">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AB5BB-B124-443C-8A9C-B8FCB1142249}">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The secret to loving your job is not to find the perfect job.  It is to be curious and interested in a wide range of things, to love learning and to enjoy working with different people in different contexts.</a:t>
          </a:r>
        </a:p>
      </dsp:txBody>
      <dsp:txXfrm>
        <a:off x="1113940" y="1207466"/>
        <a:ext cx="9392515" cy="964450"/>
      </dsp:txXfrm>
    </dsp:sp>
    <dsp:sp modelId="{A9C64F94-D34C-49E1-8BD6-60901CCB757B}">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EC2C4-1EBB-435A-8688-F8090E8387E9}">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CC06A-F66A-4F66-BDB4-9FB50F43DA40}">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Management is hard.  Anywhere you work, the people in management above you do not have the power or influence you think they have.  Learn to work with them to create change where possible, and to adapt to circumstances where it is not.</a:t>
          </a:r>
        </a:p>
      </dsp:txBody>
      <dsp:txXfrm>
        <a:off x="1113940" y="2413029"/>
        <a:ext cx="9392515" cy="964450"/>
      </dsp:txXfrm>
    </dsp:sp>
    <dsp:sp modelId="{E237B2B1-3720-4276-B6D7-19C03ED683B5}">
      <dsp:nvSpPr>
        <dsp:cNvPr id="0" name=""/>
        <dsp:cNvSpPr/>
      </dsp:nvSpPr>
      <dsp:spPr>
        <a:xfrm>
          <a:off x="0" y="3618592"/>
          <a:ext cx="10506456" cy="9644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0DF25E-A49F-4F50-AB8A-0967DDA1BB94}">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7A786F-51F9-4A0D-A531-86931D27CB51}">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b="1" kern="1200" dirty="0"/>
            <a:t>Don’t avoid stress, uncertainty or periods of intense work.  Although you shouldn’t only experience these, your ability to navigate periods of them successfully is what makes you valuable and will keep you happy.</a:t>
          </a:r>
        </a:p>
      </dsp:txBody>
      <dsp:txXfrm>
        <a:off x="1113940" y="3618592"/>
        <a:ext cx="9392515" cy="9644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01A08-B21D-4A92-A732-29CBFB618734}">
      <dsp:nvSpPr>
        <dsp:cNvPr id="0" name=""/>
        <dsp:cNvSpPr/>
      </dsp:nvSpPr>
      <dsp:spPr>
        <a:xfrm>
          <a:off x="1283" y="73062"/>
          <a:ext cx="4205213" cy="42052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Don’t get hung up on “the ideal career” you are aiming for.  </a:t>
          </a:r>
          <a:endParaRPr lang="en-US" sz="2600" kern="1200" dirty="0"/>
        </a:p>
      </dsp:txBody>
      <dsp:txXfrm>
        <a:off x="617122" y="688901"/>
        <a:ext cx="2973535" cy="2973535"/>
      </dsp:txXfrm>
    </dsp:sp>
    <dsp:sp modelId="{FF89831B-504B-4400-89E5-464C88BFAC15}">
      <dsp:nvSpPr>
        <dsp:cNvPr id="0" name=""/>
        <dsp:cNvSpPr/>
      </dsp:nvSpPr>
      <dsp:spPr>
        <a:xfrm rot="5400000">
          <a:off x="4553426" y="1618478"/>
          <a:ext cx="1471824" cy="111438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5807B8-CE4A-4B9B-AE83-5669A4B2325D}">
      <dsp:nvSpPr>
        <dsp:cNvPr id="0" name=""/>
        <dsp:cNvSpPr/>
      </dsp:nvSpPr>
      <dsp:spPr>
        <a:xfrm>
          <a:off x="6309103" y="73062"/>
          <a:ext cx="4205213" cy="42052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a:t>Just choose something you think might be interesting for the next few years, and keep your eyes open for new opportunities that seem cool.</a:t>
          </a:r>
          <a:endParaRPr lang="en-US" sz="2600" kern="1200"/>
        </a:p>
      </dsp:txBody>
      <dsp:txXfrm>
        <a:off x="6924942" y="688901"/>
        <a:ext cx="2973535" cy="2973535"/>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36:49.96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10.261"/>
    </inkml:context>
    <inkml:brush xml:id="br0">
      <inkml:brushProperty name="width" value="0.1" units="cm"/>
      <inkml:brushProperty name="height" value="0.1" units="cm"/>
      <inkml:brushProperty name="color" value="#333333"/>
    </inkml:brush>
  </inkml:definitions>
  <inkml:trace contextRef="#ctx0" brushRef="#br0">7285 4050 24575,'-9'0'0,"-1"-1"0,1 0 0,0-1 0,0 0 0,0-1 0,0 1 0,0-2 0,0 1 0,-9-6 0,-8-7 0,-36-26 0,33 21 0,-49-39 0,2-3 0,-122-135 0,110 112 0,-136-103 0,142 119 0,3-3 0,-113-137 0,-80-105 0,83 118 0,116 124 0,-93-69 0,72 66 0,59 49 0,-1 0 0,-1 3 0,-59-30 0,-128-45 0,129 60 0,-80-32-51,-3 8 0,-191-41 0,-864-253-716,1175 336 899,-1 3-1,-1 2 0,0 3 1,-1 2-1,0 4 1,-75-1-1,83 8-131,11 1 0,0-2 0,-43-6 0,-308-91 0,241 55 0,150 42 0,-514-148 0,462 131 0,1-3 0,1-2 0,1-2 0,-86-57 0,60 30 0,-84-65 0,140 99 0,1 0 0,1-1 0,1-2 0,1 0 0,-20-32 0,-17-47 0,38 68 0,-1 0 0,-1 1 0,-25-31 0,18 32 132,2 4-631,2-1 0,-22-38 0,22 23-6327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11.625"/>
    </inkml:context>
    <inkml:brush xml:id="br0">
      <inkml:brushProperty name="width" value="0.1" units="cm"/>
      <inkml:brushProperty name="height" value="0.1" units="cm"/>
      <inkml:brushProperty name="color" value="#333333"/>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13.217"/>
    </inkml:context>
    <inkml:brush xml:id="br0">
      <inkml:brushProperty name="width" value="0.1" units="cm"/>
      <inkml:brushProperty name="height" value="0.1" units="cm"/>
      <inkml:brushProperty name="color" value="#333333"/>
    </inkml:brush>
  </inkml:definitions>
  <inkml:trace contextRef="#ctx0" brushRef="#br0">1 4698 24575,'0'-9'0,"2"0"0,-1 0 0,1 0 0,1 0 0,-1 1 0,7-14 0,3-9 0,11-52 0,14-89 0,1-91 0,-7-220 0,-15 157 0,-5 173 0,41-445 0,-33 391 0,-6 59 0,32-122 0,8 46 0,-46 197 0,1 1 0,1 0 0,1 0 0,1 1 0,2 1 0,0 0 0,19-24 0,-15 19 0,-1-1 0,-1-1 0,-1 0 0,12-43 0,-16 38 0,-2-1 0,7-63 0,-9 52 0,-4 37 0,0-1 0,1 0 0,1 1 0,0-1 0,0 1 0,10-15 0,41-58 0,-37 59 0,-1 0 0,16-32 0,-13 14 0,-2-2 0,-2 0 0,-1-1 0,-3 0 0,-2-1 0,7-74 0,-13-169-1365,-5 237-5461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15.554"/>
    </inkml:context>
    <inkml:brush xml:id="br0">
      <inkml:brushProperty name="width" value="0.1" units="cm"/>
      <inkml:brushProperty name="height" value="0.1" units="cm"/>
      <inkml:brushProperty name="color" value="#333333"/>
    </inkml:brush>
  </inkml:definitions>
  <inkml:trace contextRef="#ctx0" brushRef="#br0">0 2060 24575,'10'-11'0,"-2"0"0,0-1 0,0 0 0,-1 0 0,0-1 0,-1 0 0,-1 0 0,6-20 0,5-10 0,72-191 0,44-103 0,-79 195 0,-20 52 0,-22 64 0,2 1 0,18-26 0,-11 17 0,-12 22 0,0 0 0,1 1 0,1-1 0,0 2 0,0-1 0,1 2 0,0-1 0,26-15 0,4 2 0,64-27 0,-96 46 0,330-125 10,-208 83-208,599-186-811,-165 58 799,-480 145 47,158-50 763,-162 57-139,86-13-1,-82 27-441,0 3 0,106 8-1,-58 1-25,-115-3 7,-1 0 0,1 1 0,-1 1 0,0 1 0,31 10 0,-11 1 0,53 30 0,95 49 0,224 79 0,208 40 0,-521-182 0,159 71 0,-59-21 0,-138-57 0,0 3 0,65 41 0,-100-56 0,1 0 0,0-2 0,0-1 0,1-1 0,0 0 0,1-2 0,-1-2 0,28 3 0,31-2 0,96-7 0,-101 0 0,-57 1 50,8 0-404,1 1 0,-1 1 1,34 7-1,-17 3-6472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24.917"/>
    </inkml:context>
    <inkml:brush xml:id="br0">
      <inkml:brushProperty name="width" value="0.1" units="cm"/>
      <inkml:brushProperty name="height" value="0.1" units="cm"/>
      <inkml:brushProperty name="color" value="#008C3A"/>
    </inkml:brush>
  </inkml:definitions>
  <inkml:trace contextRef="#ctx0" brushRef="#br0">4819 4680 24575,'-1'1'0,"1"1"0,0 0 0,-1-1 0,1 1 0,-1-1 0,1 1 0,-1-1 0,0 1 0,1-1 0,-1 0 0,0 1 0,0-1 0,0 0 0,0 1 0,0-1 0,-1 0 0,1 0 0,0 0 0,0 0 0,-3 1 0,-36 19 0,22-13 0,-124 57 0,-257 81 0,279-113 0,-1-5 0,-215 22 0,229-43 0,-1-5 0,1-5 0,0-4 0,0-5 0,-208-51 0,-55-55 0,291 87 0,2-3 0,-116-71 0,18-27 0,69 49 0,-32-21 0,-167-122 0,90 51 0,15-15 0,152 143 0,-79-89 0,51 53 0,7 7 9,4-2 1,-77-118-1,102 130-44,3-2 1,3-1 0,-45-132 0,27 23-76,8-1 0,8-2 1,8-1-1,-8-349 0,37 490 107,1 1-1,3 0 0,1 0 1,1 0-1,17-48 0,-4 31 194,3 1 1,54-98-1,2 21-122,100-130 1,-125 194-76,3 3 0,3 2 0,94-78 0,63-48-1358,-182 159-5461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27.295"/>
    </inkml:context>
    <inkml:brush xml:id="br0">
      <inkml:brushProperty name="width" value="0.1" units="cm"/>
      <inkml:brushProperty name="height" value="0.1" units="cm"/>
      <inkml:brushProperty name="color" value="#008C3A"/>
    </inkml:brush>
  </inkml:definitions>
  <inkml:trace contextRef="#ctx0" brushRef="#br0">1 3898 24575,'1'-23'0,"1"0"0,1 0 0,1 1 0,10-31 0,3-11 0,19-118 0,75-497-1378,-20 111-563,21 4 947,-91 469 888,19-77 2010,-28 130-1212,2 1-1,20-42 1,-33 80-682,15-32 97,2 1 1,1 1 0,33-45-1,115-126-107,16-21 0,-123 147 0,124-151 0,-157 200 0,2 1 0,1 1 0,1 2 0,1 1 0,46-27 0,-26 25 0,0 2 0,2 3 0,0 2 0,1 2 0,1 3 0,108-13 0,-71 19 0,1 4 0,-1 4 0,139 18 0,-132-2 0,-1 5 0,0 5 0,-2 3 0,176 80 0,-132-35 0,-85-43 0,68 28 0,-92-47 0,5 2 0,0 1 0,0 2 0,-2 1 0,58 39 0,4 21-17,-4 3-1,-3 5 1,-4 4-1,-4 3 1,79 118-1,244 388-508,-386-571 632,-2 2-1,16 35 0,-26-48-53,-1 1 1,0-1 0,-1 1-1,-1 0 1,2 30-1,-4 55-1417,-3-58-5461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29.557"/>
    </inkml:context>
    <inkml:brush xml:id="br0">
      <inkml:brushProperty name="width" value="0.1" units="cm"/>
      <inkml:brushProperty name="height" value="0.1" units="cm"/>
      <inkml:brushProperty name="color" value="#008C3A"/>
    </inkml:brush>
  </inkml:definitions>
  <inkml:trace contextRef="#ctx0" brushRef="#br0">1 4179 24575,'0'-5'0,"0"0"0,0 1 0,1-1 0,0 1 0,0-1 0,0 1 0,0-1 0,1 1 0,0-1 0,0 1 0,3-5 0,10-22 0,88-254 77,-34 86-511,128-345-440,140-374-41,-93 235 1091,-206 577-87,6 2 1,77-138-1,332-515 1613,-359 616-1702,-88 132 0,0 1 0,1 0 0,0 1 0,1-1 0,0 1 0,0 1 0,0 0 0,1 0 0,0 0 0,0 1 0,0 1 0,13-5 0,-4 3 0,0 2 0,0 0 0,1 1 0,-1 1 0,36 0 0,160 9 0,-26 0 0,-94-4 0,0 3 0,0 5 0,-1 4 0,-1 3 0,0 5 0,-2 4 0,113 49 0,-121-41 0,-37-18 0,-1 3 0,-1 1 0,76 50 0,-61-23 0,-2 3 0,-2 2 0,-3 2 0,58 79 0,-64-79 0,-33-44 0,-1 1 0,-1 1 0,0 0 0,-1 0 0,0 1 0,-1 0 0,0 1 0,7 22 0,-10-13 0,-1 0 0,-1-1 0,-1 2 0,-2 40 0,-1-38 0,1 0 0,2 0 0,7 43 0,24 48 0,10 45 0,-35-116 0,-2 0 0,-2 0 0,-3 72 0,-9-72-1365,-4-12-5461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32.139"/>
    </inkml:context>
    <inkml:brush xml:id="br0">
      <inkml:brushProperty name="width" value="0.1" units="cm"/>
      <inkml:brushProperty name="height" value="0.1" units="cm"/>
      <inkml:brushProperty name="color" value="#008C3A"/>
    </inkml:brush>
  </inkml:definitions>
  <inkml:trace contextRef="#ctx0" brushRef="#br0">5702 1 24575,'-321'0'-9143,"-155"0"11378,43 0 1824,57 20-1879,297-9-1957,0 3 0,-126 40 0,-201 111-223,266-104 0,-427 128 0,315-114 0,0 9 0,-349 167 0,561-232 0,-380 171 0,339-155 0,1 4 0,-80 53 0,62-34 0,63-34 0,1 1 0,1 2 0,1 1 0,1 2 0,-35 43 0,32-33 0,-3-2 0,-63 52 0,76-73 0,-3 3 0,-33 30 0,51-41 0,0 1 0,1-1 0,1 2 0,-1-1 0,2 1 0,-1 0 0,-4 12 0,-1 9 0,2 0 0,1 0 0,1 1 0,2 0 0,-4 54 0,8 175 0,3-218 0,1 41 0,9 724 0,-10-762 0,1-1 0,3 1 0,2-1 0,15 57 0,-13-73 0,1 0 0,2 0 0,0-1 0,3 0 0,0-1 0,1-1 0,27 32 0,25 16 0,3-3 0,144 112 0,-138-122 0,-14-14 0,1-2 0,87 45 0,150 60 0,-44-24 0,-219-107-136,1-1-1,1-2 1,0-2-1,1-2 1,1-1-1,0-3 1,0-1-1,1-2 0,55 1 1,-36-7-6690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33.695"/>
    </inkml:context>
    <inkml:brush xml:id="br0">
      <inkml:brushProperty name="width" value="0.1" units="cm"/>
      <inkml:brushProperty name="height" value="0.1" units="cm"/>
      <inkml:brushProperty name="color" value="#008C3A"/>
    </inkml:brush>
  </inkml:definitions>
  <inkml:trace contextRef="#ctx0" brushRef="#br0">0 1478 24575,'3'-9'0,"1"1"0,-1 0 0,1 0 0,-1 0 0,2 1 0,-1 0 0,1 0 0,-1 0 0,1 1 0,7-7 0,4-6 0,45-46-182,2 3 0,104-75 0,404-242-2842,23 65 819,-29 66 2205,-412 196 0,276-40 0,-214 75 0,1 13 0,-1 14 0,277 65 0,-164 9 0,456 206 0,-517-159-220,-3 16 1,282 223-1,-378-236 1428,-4 11-1,-5 9 1,158 202-1,-301-336-1191,26 29 36,-3 3-1,44 73 1,-58-77-6810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35.755"/>
    </inkml:context>
    <inkml:brush xml:id="br0">
      <inkml:brushProperty name="width" value="0.1" units="cm"/>
      <inkml:brushProperty name="height" value="0.1" units="cm"/>
      <inkml:brushProperty name="color" value="#008C3A"/>
    </inkml:brush>
  </inkml:definitions>
  <inkml:trace contextRef="#ctx0" brushRef="#br0">955 1851 24575,'6'0'0,"0"-1"0,0 1 0,1-1 0,-1 0 0,0-1 0,0 0 0,0 0 0,0 0 0,0 0 0,-1-1 0,10-6 0,154-97 0,-78 45 0,773-428-2444,55 79-803,284 2 2340,-816 306-684,776-102 0,-645 162 5526,-354 39-1700,196 21 0,-276-9-2183,0 5 0,-1 2 0,0 5 0,-2 3 0,-1 4 0,0 3 0,115 64 0,-73-20 81,-4 6 0,161 144 0,184 225-1457,-363-342 1158,-4 4 0,-5 4-1,140 237 1,-109-135-574,-9 6 1,85 245-1,-151-334 554,-6 2 0,-7 1-1,-5 1 1,-6 2 0,5 164 0,-28-213 175,-4-1 0,-4 1 0,-4-1 0,-25 92 1,-123 361-1302,129-448 874,-138 412-434,-689 1750-1689,666-1825 2517,24-90-131,29-84 180,-65 75 240,186-306 34,-1-1 0,-1-1 0,-1 0-1,-1-2 1,-40 34 0,17-25-171,-1-2 1,-67 34 0,-112 34 445,99-55 336,-2-4 0,-243 40-1,187-56 36,-290 2 0,125-41-1334,-71-38-1227,1-27-164,-554-182 1,555 116 1799,264 84-127,2-8 0,3-5 1,3-7-1,5-7 0,3-5 0,-141-127 0,-65-107 163,19-12 34,-78-78-19,-279-251 2423,330 364 4447,308 267-7880,10 7-5274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1:27.171"/>
    </inkml:context>
    <inkml:brush xml:id="br0">
      <inkml:brushProperty name="width" value="0.1" units="cm"/>
      <inkml:brushProperty name="height" value="0.1" units="cm"/>
      <inkml:brushProperty name="color" value="#66CC00"/>
    </inkml:brush>
  </inkml:definitions>
  <inkml:trace contextRef="#ctx0" brushRef="#br0">1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37.439"/>
    </inkml:context>
    <inkml:brush xml:id="br0">
      <inkml:brushProperty name="width" value="0.1" units="cm"/>
      <inkml:brushProperty name="height" value="0.1" units="cm"/>
      <inkml:brushProperty name="color" value="#008C3A"/>
    </inkml:brush>
  </inkml:definitions>
  <inkml:trace contextRef="#ctx0" brushRef="#br0">0 3821 24575,'59'200'0,"-43"-154"0,2 0 0,31 57 0,-37-81 0,1 0 0,2-1 0,-1-1 0,2 0 0,33 32 0,-35-41 0,-1 0 0,2-1 0,-1 0 0,1-1 0,1-1 0,-1-1 0,1-1 0,0 0 0,18 3 0,17-1 0,-1-4 0,1-1 0,63-8 0,-69 3 0,585-19-104,-457 10-26,-1-9 0,-1-8 0,170-55 0,-323 77 130,33-9 0,85-40 0,-121 48 0,-1-1 0,0-1 0,0-1 0,0 0 0,-1-1 0,-1-1 0,0 0 0,0-1 0,-1-1 0,12-16 0,22-39 153,-22 37 4,-2-1 0,29-58 0,27-81-157,69-151 0,-125 281 0,114-247 0,-20-12 0,-106 270 0,-1 0 0,-2-1 0,-1 0 0,3-56 0,-9-133 0,-2 114 0,-4-1552-78,8 1169-1209,-1 441-5539</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6:37.833"/>
    </inkml:context>
    <inkml:brush xml:id="br0">
      <inkml:brushProperty name="width" value="0.1" units="cm"/>
      <inkml:brushProperty name="height" value="0.1" units="cm"/>
      <inkml:brushProperty name="color" value="#008C3A"/>
    </inkml:brush>
  </inkml:definitions>
  <inkml:trace contextRef="#ctx0" brushRef="#br0">0 5826 24575,'112'305'0,"-81"-235"0,3-1 0,59 88 0,-69-123 0,2-1 0,1-1 0,1-1 0,2-1 0,64 49 0,-69-61 0,2-1 0,0-2 0,1 0 0,0-2 0,1-1 0,1-1 0,0-1 0,1-1 0,34 5 0,31-3 0,1-4 0,0-3 0,120-11 0,-131 4 0,1118-29-104,-874 15-26,-2-13 0,-1-13 0,323-84 0,-616 118 130,64-14 0,161-60 0,-231 71 0,0 0 0,-1-2 0,0 0 0,-2-2 0,0-1 0,-1-1 0,0 0 0,-2-2 0,-1-1 0,22-25 0,44-58 153,-44 55 4,-2-2 0,54-88 0,51-124-157,134-228 0,-241 426 0,219-375 0,-38-20 0,-203 413 0,-2-1 0,-3 0 0,-2-1 0,5-85 0,-17-203 0,-4 174 0,-7-2367-78,14 1783-1209,-1 673-5539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1:30.559"/>
    </inkml:context>
    <inkml:brush xml:id="br0">
      <inkml:brushProperty name="width" value="0.1" units="cm"/>
      <inkml:brushProperty name="height" value="0.1" units="cm"/>
      <inkml:brushProperty name="color" value="#66CC00"/>
    </inkml:brush>
  </inkml:definitions>
  <inkml:trace contextRef="#ctx0" brushRef="#br0">1300 1 24575,'-128'136'0,"83"-86"0,19-21 0,2 1 0,0 1 0,3 1 0,-20 37 0,29-46 0,-2-1 0,0-1 0,-1 0 0,-2-1 0,-20 21 0,-3-4 0,-61 43 0,33-27 0,3 3 0,-98 109 0,112-110 0,17-20 0,-38 54 0,53-60 0,-2-2 0,0 0 0,-2-1 0,-28 26 0,41-44 0,1 1 0,0 1 0,1-1 0,0 2 0,0-1 0,1 1 0,0 0 0,1 0 0,1 1 0,0 0 0,0 0 0,-3 16 0,-3 6 0,0 0 0,1 0 0,2 0 0,-5 47 0,9 314 0,7-219 0,-3 1414 0,0-1573 0,1-1 0,1 1 0,0 0 0,2-1 0,-1 1 0,2-1 0,0 0 0,1-1 0,1 1 0,1-1 0,13 21 0,94 140 0,-84-134 0,2-2 0,41 39 0,-18-26 0,73 52 0,-92-79 0,1-1 0,1-2 0,57 24 0,120 61 0,-201-100 0,8 5 0,29 24 0,-39-27 0,0 0 0,0-1 0,0-1 0,1 0 0,1-1 0,29 10 0,-17-11 0,0-1 0,1-1 0,36 1 0,87-8 0,-67 0 0,-23 2 0,85-14 0,-113 9 0,0-2 0,-1-1 0,-1-1 0,38-17 0,-22 5 0,0-3 0,-2-1 0,66-50 0,-43 18 0,95-101 0,44-80 0,-179 207 0,20-21 0,-32 37 0,-1-1 0,0 0 0,-2-1 0,20-33 0,-15 10 0,-2-1 0,-1 0 0,14-74 0,-13 50 0,16-73 0,-7-1 0,-5-1 0,1-277 0,-26-536 0,2 910 0,-1 0 0,-14-60 0,0-3 0,12 64 0,-14-56 0,15 82 0,-1 0 0,0 1 0,-1 0 0,-1 0 0,-1 1 0,-11-17 0,-134-202 0,138 204 0,-2 1 0,0 2 0,-2-1 0,-1 2 0,-1 1 0,-1 1 0,-2 1 0,0 0 0,-53-34 0,-412-210 0,448 249 0,0 1 0,-2 3 0,1 1 0,-2 3 0,1 1 0,-1 2 0,-1 2 0,-85 2 0,64 7 0,-62-2 0,115-3 0,0 0 0,0-1 0,1-1 0,-1 0 0,1-1 0,0-1 0,-15-6 0,4-3 69,0 0-1,1-2 0,0 0 0,-25-26 1,16 12-638,2-1 0,-25-36 0,20 18-6257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3:54.093"/>
    </inkml:context>
    <inkml:brush xml:id="br0">
      <inkml:brushProperty name="width" value="0.1" units="cm"/>
      <inkml:brushProperty name="height" value="0.1" units="cm"/>
      <inkml:brushProperty name="color" value="#66CC00"/>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3:58.671"/>
    </inkml:context>
    <inkml:brush xml:id="br0">
      <inkml:brushProperty name="width" value="0.1" units="cm"/>
      <inkml:brushProperty name="height" value="0.1" units="cm"/>
      <inkml:brushProperty name="color" value="#66CC00"/>
    </inkml:brush>
  </inkml:definitions>
  <inkml:trace contextRef="#ctx0" brushRef="#br0">821 189 24575,'-1'0'0,"0"0"0,0 0 0,0 0 0,0 1 0,0-1 0,-1 0 0,1 0 0,0 1 0,0-1 0,0 1 0,1-1 0,-1 1 0,0-1 0,0 1 0,0 0 0,0-1 0,0 1 0,1 0 0,-1 0 0,-1 1 0,-9 21 0,8-15 0,-9 20 0,-2-1 0,0-1 0,-29 39 0,-63 68 0,68-90 0,2 3 0,-53 87 0,71-101 0,3 0 0,-2-2 0,-1 0 0,-2-1 0,-31 37 0,-149 135 0,190-191 0,2 0 0,-1 0 0,2 1 0,-1 0 0,1 1 0,1-1 0,0 1 0,1 1 0,0-1 0,1 1 0,0 0 0,1 0 0,-2 15 0,0 19 0,3 1 0,3 64 0,1-59 0,3 491 0,-2-487 0,2-1 0,3 0 0,2 0 0,2-1 0,23 62 0,-25-92 0,2 0 0,0 0 0,2-1 0,0 0 0,2-2 0,1 1 0,0-2 0,32 30 0,-37-38 0,0 1 0,-2 0 0,0 1 0,0 0 0,-1 0 0,9 24 0,-10-24 0,0 0 0,1 0 0,1-1 0,17 20 0,51 45 0,-45-52 0,0-1 0,2-2 0,57 30 0,-6-4 0,-44-26 0,81 33 0,-80-40 0,-2 2 0,49 30 0,8 15 0,4-3 0,130 56 0,-206-107 0,-1-1 0,1-1 0,44 7 0,-58-13 0,0-1 0,1 0 0,-1-1 0,1 0 0,-1-1 0,1 0 0,-1-1 0,0-1 0,0 0 0,13-5 0,-10 1 0,0 0 0,0-1 0,-1-1 0,0 0 0,22-20 0,55-65 0,-20 20 0,31-24 0,181-191 0,-103 87 0,82-102 0,-216 243 0,15-22 0,119-122 0,-128 156 0,-2-2 0,-2-2 0,40-61 0,49-80 0,16-23 0,-141 199 0,-2-2 0,0 0 0,-2 0 0,0 0 0,-1-1 0,-1-1 0,0 1 0,-2-1 0,-1 1 0,-1-1 0,0 0 0,-4-43 0,1 59 0,1 1 0,-1-1 0,-1 1 0,1-1 0,-1 1 0,0 0 0,0 0 0,-1 0 0,1 0 0,-1 0 0,0 0 0,-1 1 0,1-1 0,-1 1 0,0 0 0,0 0 0,0 0 0,-6-3 0,-6-4 0,-1 2 0,-1-1 0,-34-12 0,16 8 0,-280-145 0,172 83 0,28 10 0,69 38 0,-1 1 0,-61-23 0,74 40 0,1 1 0,-1 2 0,-65-5 0,-28-4 0,75 5 0,1-2 0,-82-32 0,97 31 0,-1 1 0,0 2 0,0 1 0,-1 2 0,-71-5 0,86 13 0,0-1 0,0-2 0,0 0 0,0-2 0,1-1 0,0 0 0,-29-13 0,32 8 0,-2 1 0,1 2 0,-1 0 0,-1 1 0,-36-7 0,27 10 0,0-2 0,1-1 0,0-1 0,0-2 0,1-1 0,-45-23 0,-38-25 0,-100-59 0,106 48-1365,61 42-5461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19:58.844"/>
    </inkml:context>
    <inkml:brush xml:id="br0">
      <inkml:brushProperty name="width" value="0.1" units="cm"/>
      <inkml:brushProperty name="height" value="0.1" units="cm"/>
      <inkml:brushProperty name="color" value="#333333"/>
    </inkml:brush>
  </inkml:definitions>
  <inkml:trace contextRef="#ctx0" brushRef="#br0">5564 1 24575,'1'80'0,"0"3"0,-14 121 0,-50 178 0,27 119 0,37 2 0,1-198 0,-2-290 0,0-1 0,-1 1 0,0 0 0,-1-1 0,-1 1 0,-1-1 0,0 1 0,0-1 0,-11 20 0,-101 176 0,58-110 0,28-52 0,-2-1 0,-71 78 0,64-80 0,-453 466 0,347-389 0,67-58 0,26-25 0,-1-2 0,-67 34 0,54-34 0,-446 273 0,370-205 0,71-48 0,47-42 0,0-1 0,-2-1 0,1-2 0,-2 0 0,-47 13 0,-5 2 0,-190 67 0,197-72 0,-129 20 0,-58-24 0,158-13 0,54 0 0,1 1 0,-54 15 0,-90 32 0,-8 3 0,-41-2 0,-477 129 0,670-167 0,-178 52 0,182-57 0,0-3 0,0-1 0,-65 1 0,57-8-1365,6 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00.936"/>
    </inkml:context>
    <inkml:brush xml:id="br0">
      <inkml:brushProperty name="width" value="0.1" units="cm"/>
      <inkml:brushProperty name="height" value="0.1" units="cm"/>
      <inkml:brushProperty name="color" value="#333333"/>
    </inkml:brush>
  </inkml:definitions>
  <inkml:trace contextRef="#ctx0" brushRef="#br0">1239 0 24575,'-161'1121'0,"110"-805"0,-3 46 0,47 255 0,10-327 0,-4-261 0,-2 0 0,0-1 0,-3 1 0,0-1 0,-2 0 0,0-1 0,-2 0 0,-1 0 0,-2-1 0,-17 29 0,1-10 0,-2 0 0,-2-2 0,-2-2 0,-61 58 0,38-51 0,-103 68 0,101-76 0,-107 92 0,158-124-105,0 1 0,-1-1 0,0-1 0,-1 0 0,0 0 0,0-1 0,0 0 0,-1-1 0,1 0 0,-1-1 0,0-1 0,-17 4 0,-12-2-6721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05.203"/>
    </inkml:context>
    <inkml:brush xml:id="br0">
      <inkml:brushProperty name="width" value="0.1" units="cm"/>
      <inkml:brushProperty name="height" value="0.1" units="cm"/>
      <inkml:brushProperty name="color" value="#333333"/>
    </inkml:brush>
  </inkml:definitions>
  <inkml:trace contextRef="#ctx0" brushRef="#br0">718 1090 24575,'0'749'0,"-1"-729"0,2-1 0,0 0 0,7 34 0,-8-51 0,0-1 0,1 1 0,-1-1 0,1 1 0,-1-1 0,1 1 0,-1-1 0,1 0 0,0 1 0,0-1 0,-1 0 0,1 1 0,0-1 0,0 0 0,3 2 0,-4-3 0,1 0 0,-1 0 0,1 0 0,-1 0 0,1 0 0,-1 0 0,1-1 0,-1 1 0,0 0 0,1 0 0,-1 0 0,1-1 0,-1 1 0,1 0 0,-1-1 0,0 1 0,1 0 0,-1-1 0,0 1 0,1 0 0,-1-1 0,0 1 0,1 0 0,-1-1 0,0 1 0,0-1 0,0 1 0,1-1 0,-1 1 0,0-1 0,3-7 0,0 0 0,-1 0 0,0 0 0,2-12 0,3-95 0,-7-135 0,-2 111 0,2-725 0,-3 814 0,-2 1 0,-2 0 0,-20-72 0,22 104 0,-1 0 0,0 0 0,-1 0 0,-1 1 0,0 0 0,-1 0 0,-1 1 0,-13-15 0,16 20 0,-2 1 0,0 0 0,0 1 0,0 0 0,-1 0 0,0 1 0,-1 0 0,1 1 0,-1 0 0,-1 1 0,1 0 0,-18-5 0,4 5 0,-1 0 0,0 2 0,-28-1 0,-81 7 0,77-1 0,44-2 0,0 1 0,0 0 0,0 1 0,-19 5 0,29-6 0,0 0 0,0 1 0,0 0 0,0 0 0,0 0 0,0 0 0,1 1 0,-1-1 0,1 1 0,0 0 0,-1 0 0,1 0 0,1 1 0,-1-1 0,0 1 0,1-1 0,0 1 0,-3 6 0,1 2 0,0 0 0,0 0 0,1 0 0,1 1 0,0-1 0,0 18 0,5 79 0,0-66 0,4 505 0,-7-534 0,1 1 0,1-1 0,0 1 0,1-1 0,0 0 0,1 0 0,10 25 0,-10-31 0,1 1 0,-1-1 0,1 0 0,1-1 0,-1 1 0,1-1 0,1 0 0,-1 0 0,1-1 0,0 0 0,1 0 0,0 0 0,9 4 0,-3-3 0,0-2 0,0 0 0,18 4 0,-20-6 0,0 0 0,-1 0 0,0 1 0,0 1 0,0 0 0,14 9 0,49 44 0,8 4 0,-70-54 0,1 0 0,1-1 0,-1-1 0,29 10 0,-12-8 0,-8-3 0,-1 1 0,0 1 0,0 1 0,-1 0 0,0 2 0,33 21 0,-42-23 0,-1 0 0,1 1 0,-2 0 0,1 1 0,-1 0 0,-1 0 0,0 1 0,0 0 0,-1 0 0,-1 1 0,1 0 0,6 19 0,24 57 0,-20-50 0,15 51 0,38 135 0,-17-20 0,-43-161 0,2-1 0,23 52 0,-24-69 0,2 0 0,0-1 0,2 0 0,30 37 0,56 51 0,29 35 0,-81-92 0,-33-37 0,-1-1 0,0 2 0,-1 0 0,14 25 0,18 64 0,-37-82 0,2-1 0,0 0 0,1 0 0,2-1 0,29 40 0,104 86 0,63 97 0,-185-222 0,0-1 0,2-1 0,31 21 0,-36-28 0,-12-7 0,0 0 0,0 0 0,11 16 0,-16-18 0,0-1 0,1 0 0,-1 0 0,1 0 0,0 0 0,1-1 0,0 0 0,-1-1 0,1 1 0,1-1 0,13 5 0,-19-8 0,22 6 0,-1 1 0,0 1 0,25 15 0,-28-13 0,2 0 0,-1-1 0,1-1 0,1-1 0,0-2 0,0 0 0,0-1 0,41 3 0,-19-3 0,0 1 0,0 3 0,-1 1 0,61 23 0,-70-21 63,1-3 1,1-1-1,0-1 0,53 2 0,150-8-696,-146-3-415,-41 2-5778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20:20:07.911"/>
    </inkml:context>
    <inkml:brush xml:id="br0">
      <inkml:brushProperty name="width" value="0.1" units="cm"/>
      <inkml:brushProperty name="height" value="0.1" units="cm"/>
      <inkml:brushProperty name="color" value="#333333"/>
    </inkml:brush>
  </inkml:definitions>
  <inkml:trace contextRef="#ctx0" brushRef="#br0">491 8619 24575,'-18'-20'0,"1"0"0,0-2 0,2 0 0,0 0 0,2-2 0,0 0 0,-10-30 0,-1-11 0,-23-107 0,22 50 0,5-1 0,6-1 0,2-166 0,16-932 0,-5 1191 0,-2 1 0,-1-1 0,-11-44 0,-34-89 0,25 90 0,16 46 0,-62-215 0,55 178 0,-13-121 0,24-325 0,7 274 0,-3-793 0,0 1017 0,0-1 0,1 1 0,1-1 0,0 1 0,0-1 0,2 1 0,0 0 0,0 0 0,1 1 0,0-1 0,9-12 0,26-36 0,75-88 0,-61 82 0,-21 29 0,1 2 0,51-43 0,87-56 0,-71 57 0,36-32 0,158-164 0,-239 220 0,-32 31 0,40-48 0,-57 62 0,-1 0 0,0 0 0,-1-1 0,0 0 0,0 0 0,-1 0 0,0 0 0,-1-1 0,3-19 0,-5 26 0,1-16 0,2 0 0,7-26 0,-8 39 0,0 0 0,0 0 0,0 0 0,1 0 0,0 1 0,1 0 0,-1-1 0,1 2 0,9-10 0,72-59 0,-48 42 0,-1-1 0,40-46 0,-36 26 0,22-25 0,-43 56 0,-1-1 0,-1-1 0,24-40 0,-27 36 0,2 0 0,0 1 0,2 1 0,0 0 0,2 2 0,1 0 0,1 2 0,34-27 0,-35 33 0,112-85 0,-117 86 0,0-1 0,-1-1 0,-1 0 0,-1-1 0,15-25 0,9-18 0,23-40 0,-27 37 0,-4 10 0,-2-1 0,27-80 0,-12 18 0,-26 74 0,-1-1 0,-3-1 0,16-86 0,-28 122 28,1-14-725,10-42 1,0 31-6130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99D48-FD76-435A-92F4-05E9C01BFA3C}" type="datetimeFigureOut">
              <a:rPr lang="en-GB" smtClean="0"/>
              <a:t>04/11/2025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49B93-430B-47EA-B5D7-32551C4A2B44}" type="slidenum">
              <a:rPr lang="en-GB" smtClean="0"/>
              <a:t>‹#›</a:t>
            </a:fld>
            <a:endParaRPr lang="en-GB"/>
          </a:p>
        </p:txBody>
      </p:sp>
    </p:spTree>
    <p:extLst>
      <p:ext uri="{BB962C8B-B14F-4D97-AF65-F5344CB8AC3E}">
        <p14:creationId xmlns:p14="http://schemas.microsoft.com/office/powerpoint/2010/main" val="91192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2</a:t>
            </a:fld>
            <a:endParaRPr lang="en-GB"/>
          </a:p>
        </p:txBody>
      </p:sp>
    </p:spTree>
    <p:extLst>
      <p:ext uri="{BB962C8B-B14F-4D97-AF65-F5344CB8AC3E}">
        <p14:creationId xmlns:p14="http://schemas.microsoft.com/office/powerpoint/2010/main" val="98962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that I had more time for research, I was looking to branch out.  I worked in some areas around the things I had done before, expanding the underpinning techniques and looking for applications beyond string theory.  I found the last one discouraging.  Everyone talked vaguely about applications, but nobody seemed able to pin down a specific and impactful one.  But other things were afoot that took precedence in my life.</a:t>
            </a:r>
          </a:p>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17</a:t>
            </a:fld>
            <a:endParaRPr lang="en-GB"/>
          </a:p>
        </p:txBody>
      </p:sp>
    </p:spTree>
    <p:extLst>
      <p:ext uri="{BB962C8B-B14F-4D97-AF65-F5344CB8AC3E}">
        <p14:creationId xmlns:p14="http://schemas.microsoft.com/office/powerpoint/2010/main" val="183959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18</a:t>
            </a:fld>
            <a:endParaRPr lang="en-GB"/>
          </a:p>
        </p:txBody>
      </p:sp>
    </p:spTree>
    <p:extLst>
      <p:ext uri="{BB962C8B-B14F-4D97-AF65-F5344CB8AC3E}">
        <p14:creationId xmlns:p14="http://schemas.microsoft.com/office/powerpoint/2010/main" val="1988119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050612-D7D9-FB43-AAEA-9B1058612478}" type="slidenum">
              <a:rPr lang="en-US" smtClean="0"/>
              <a:t>19</a:t>
            </a:fld>
            <a:endParaRPr lang="en-US"/>
          </a:p>
        </p:txBody>
      </p:sp>
    </p:spTree>
    <p:extLst>
      <p:ext uri="{BB962C8B-B14F-4D97-AF65-F5344CB8AC3E}">
        <p14:creationId xmlns:p14="http://schemas.microsoft.com/office/powerpoint/2010/main" val="2350808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21</a:t>
            </a:fld>
            <a:endParaRPr lang="en-GB"/>
          </a:p>
        </p:txBody>
      </p:sp>
    </p:spTree>
    <p:extLst>
      <p:ext uri="{BB962C8B-B14F-4D97-AF65-F5344CB8AC3E}">
        <p14:creationId xmlns:p14="http://schemas.microsoft.com/office/powerpoint/2010/main" val="82346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23</a:t>
            </a:fld>
            <a:endParaRPr lang="en-GB"/>
          </a:p>
        </p:txBody>
      </p:sp>
    </p:spTree>
    <p:extLst>
      <p:ext uri="{BB962C8B-B14F-4D97-AF65-F5344CB8AC3E}">
        <p14:creationId xmlns:p14="http://schemas.microsoft.com/office/powerpoint/2010/main" val="320107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24</a:t>
            </a:fld>
            <a:endParaRPr lang="en-GB"/>
          </a:p>
        </p:txBody>
      </p:sp>
    </p:spTree>
    <p:extLst>
      <p:ext uri="{BB962C8B-B14F-4D97-AF65-F5344CB8AC3E}">
        <p14:creationId xmlns:p14="http://schemas.microsoft.com/office/powerpoint/2010/main" val="1136609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25</a:t>
            </a:fld>
            <a:endParaRPr lang="en-GB"/>
          </a:p>
        </p:txBody>
      </p:sp>
    </p:spTree>
    <p:extLst>
      <p:ext uri="{BB962C8B-B14F-4D97-AF65-F5344CB8AC3E}">
        <p14:creationId xmlns:p14="http://schemas.microsoft.com/office/powerpoint/2010/main" val="3984174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started to realise that the things that motivated me now--solving practical problems, making sure things worked over and over again reliably, thinking strategically about where the main bottlenecks and obstructions were in a process—these were the types of things that were actually better aligned with an industrial career than an academic one.</a:t>
            </a:r>
          </a:p>
        </p:txBody>
      </p:sp>
      <p:sp>
        <p:nvSpPr>
          <p:cNvPr id="4" name="Slide Number Placeholder 3"/>
          <p:cNvSpPr>
            <a:spLocks noGrp="1"/>
          </p:cNvSpPr>
          <p:nvPr>
            <p:ph type="sldNum" sz="quarter" idx="5"/>
          </p:nvPr>
        </p:nvSpPr>
        <p:spPr/>
        <p:txBody>
          <a:bodyPr/>
          <a:lstStyle/>
          <a:p>
            <a:fld id="{34449B93-430B-47EA-B5D7-32551C4A2B44}" type="slidenum">
              <a:rPr lang="en-GB" smtClean="0"/>
              <a:t>26</a:t>
            </a:fld>
            <a:endParaRPr lang="en-GB"/>
          </a:p>
        </p:txBody>
      </p:sp>
    </p:spTree>
    <p:extLst>
      <p:ext uri="{BB962C8B-B14F-4D97-AF65-F5344CB8AC3E}">
        <p14:creationId xmlns:p14="http://schemas.microsoft.com/office/powerpoint/2010/main" val="142469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people ask, “Why would you leave an academic career when you were just promoted?”</a:t>
            </a:r>
          </a:p>
          <a:p>
            <a:r>
              <a:rPr lang="en-GB" dirty="0"/>
              <a:t>Don’t fall for the Sunk Cost Fallacy in your </a:t>
            </a:r>
            <a:r>
              <a:rPr lang="en-GB"/>
              <a:t>career!</a:t>
            </a:r>
          </a:p>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27</a:t>
            </a:fld>
            <a:endParaRPr lang="en-GB"/>
          </a:p>
        </p:txBody>
      </p:sp>
    </p:spTree>
    <p:extLst>
      <p:ext uri="{BB962C8B-B14F-4D97-AF65-F5344CB8AC3E}">
        <p14:creationId xmlns:p14="http://schemas.microsoft.com/office/powerpoint/2010/main" val="3358475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28</a:t>
            </a:fld>
            <a:endParaRPr lang="en-GB"/>
          </a:p>
        </p:txBody>
      </p:sp>
    </p:spTree>
    <p:extLst>
      <p:ext uri="{BB962C8B-B14F-4D97-AF65-F5344CB8AC3E}">
        <p14:creationId xmlns:p14="http://schemas.microsoft.com/office/powerpoint/2010/main" val="284867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7</a:t>
            </a:fld>
            <a:endParaRPr lang="en-GB"/>
          </a:p>
        </p:txBody>
      </p:sp>
    </p:spTree>
    <p:extLst>
      <p:ext uri="{BB962C8B-B14F-4D97-AF65-F5344CB8AC3E}">
        <p14:creationId xmlns:p14="http://schemas.microsoft.com/office/powerpoint/2010/main" val="2594518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39</a:t>
            </a:fld>
            <a:endParaRPr lang="en-GB"/>
          </a:p>
        </p:txBody>
      </p:sp>
    </p:spTree>
    <p:extLst>
      <p:ext uri="{BB962C8B-B14F-4D97-AF65-F5344CB8AC3E}">
        <p14:creationId xmlns:p14="http://schemas.microsoft.com/office/powerpoint/2010/main" val="385736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8</a:t>
            </a:fld>
            <a:endParaRPr lang="en-GB"/>
          </a:p>
        </p:txBody>
      </p:sp>
    </p:spTree>
    <p:extLst>
      <p:ext uri="{BB962C8B-B14F-4D97-AF65-F5344CB8AC3E}">
        <p14:creationId xmlns:p14="http://schemas.microsoft.com/office/powerpoint/2010/main" val="32485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9</a:t>
            </a:fld>
            <a:endParaRPr lang="en-GB"/>
          </a:p>
        </p:txBody>
      </p:sp>
    </p:spTree>
    <p:extLst>
      <p:ext uri="{BB962C8B-B14F-4D97-AF65-F5344CB8AC3E}">
        <p14:creationId xmlns:p14="http://schemas.microsoft.com/office/powerpoint/2010/main" val="2014263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10</a:t>
            </a:fld>
            <a:endParaRPr lang="en-GB"/>
          </a:p>
        </p:txBody>
      </p:sp>
    </p:spTree>
    <p:extLst>
      <p:ext uri="{BB962C8B-B14F-4D97-AF65-F5344CB8AC3E}">
        <p14:creationId xmlns:p14="http://schemas.microsoft.com/office/powerpoint/2010/main" val="320538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My favourite parts of this work were the visual aspect of it—making beautiful diagrams that also gave insights and the emergence of surprising equalities.</a:t>
            </a:r>
          </a:p>
        </p:txBody>
      </p:sp>
      <p:sp>
        <p:nvSpPr>
          <p:cNvPr id="4" name="Slide Number Placeholder 3"/>
          <p:cNvSpPr>
            <a:spLocks noGrp="1"/>
          </p:cNvSpPr>
          <p:nvPr>
            <p:ph type="sldNum" sz="quarter" idx="5"/>
          </p:nvPr>
        </p:nvSpPr>
        <p:spPr/>
        <p:txBody>
          <a:bodyPr/>
          <a:lstStyle/>
          <a:p>
            <a:fld id="{34449B93-430B-47EA-B5D7-32551C4A2B44}" type="slidenum">
              <a:rPr lang="en-GB" smtClean="0"/>
              <a:t>13</a:t>
            </a:fld>
            <a:endParaRPr lang="en-GB"/>
          </a:p>
        </p:txBody>
      </p:sp>
    </p:spTree>
    <p:extLst>
      <p:ext uri="{BB962C8B-B14F-4D97-AF65-F5344CB8AC3E}">
        <p14:creationId xmlns:p14="http://schemas.microsoft.com/office/powerpoint/2010/main" val="43249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14</a:t>
            </a:fld>
            <a:endParaRPr lang="en-GB"/>
          </a:p>
        </p:txBody>
      </p:sp>
    </p:spTree>
    <p:extLst>
      <p:ext uri="{BB962C8B-B14F-4D97-AF65-F5344CB8AC3E}">
        <p14:creationId xmlns:p14="http://schemas.microsoft.com/office/powerpoint/2010/main" val="21157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at a liberal arts college was fun.  I got to talk to academics from all different areas, from history to drums to art to geology.  I even got to teach a crazy wide range of topics in Freshman Studies.  But also after I left grad school and could start working collaboratively, I grew more interested in research, and wanted to go somewhere I could spend more time on it.</a:t>
            </a:r>
          </a:p>
        </p:txBody>
      </p:sp>
      <p:sp>
        <p:nvSpPr>
          <p:cNvPr id="4" name="Slide Number Placeholder 3"/>
          <p:cNvSpPr>
            <a:spLocks noGrp="1"/>
          </p:cNvSpPr>
          <p:nvPr>
            <p:ph type="sldNum" sz="quarter" idx="5"/>
          </p:nvPr>
        </p:nvSpPr>
        <p:spPr/>
        <p:txBody>
          <a:bodyPr/>
          <a:lstStyle/>
          <a:p>
            <a:fld id="{34449B93-430B-47EA-B5D7-32551C4A2B44}" type="slidenum">
              <a:rPr lang="en-GB" smtClean="0"/>
              <a:t>15</a:t>
            </a:fld>
            <a:endParaRPr lang="en-GB"/>
          </a:p>
        </p:txBody>
      </p:sp>
    </p:spTree>
    <p:extLst>
      <p:ext uri="{BB962C8B-B14F-4D97-AF65-F5344CB8AC3E}">
        <p14:creationId xmlns:p14="http://schemas.microsoft.com/office/powerpoint/2010/main" val="13389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49B93-430B-47EA-B5D7-32551C4A2B44}" type="slidenum">
              <a:rPr lang="en-GB" smtClean="0"/>
              <a:t>16</a:t>
            </a:fld>
            <a:endParaRPr lang="en-GB"/>
          </a:p>
        </p:txBody>
      </p:sp>
    </p:spTree>
    <p:extLst>
      <p:ext uri="{BB962C8B-B14F-4D97-AF65-F5344CB8AC3E}">
        <p14:creationId xmlns:p14="http://schemas.microsoft.com/office/powerpoint/2010/main" val="3866405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FB69-80C6-D54E-B411-76B323769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C51B30-8F19-1164-C740-FC4CC25ECE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FB93DE-1AFB-6B30-F322-7A1CB53371D8}"/>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5" name="Footer Placeholder 4">
            <a:extLst>
              <a:ext uri="{FF2B5EF4-FFF2-40B4-BE49-F238E27FC236}">
                <a16:creationId xmlns:a16="http://schemas.microsoft.com/office/drawing/2014/main" id="{31E36B5A-1FB2-F255-65F7-1D55B7E8A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3A63B-A5BD-8FE7-A83D-DF5D761709A8}"/>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1492529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0AA1-DCC1-DAF8-F69F-CD2FDFB9D7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F2C149-DAF6-E4CB-0557-8B741B1972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B26D01-344A-38C4-6C0F-E38E608E1EE0}"/>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5" name="Footer Placeholder 4">
            <a:extLst>
              <a:ext uri="{FF2B5EF4-FFF2-40B4-BE49-F238E27FC236}">
                <a16:creationId xmlns:a16="http://schemas.microsoft.com/office/drawing/2014/main" id="{EFBB57AD-6E8C-A23C-C6E9-64470DA038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FB6F64-2627-6A25-7B96-A174299C65AC}"/>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4060185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498C21-ECBA-1F93-2A7A-0996DE25A3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81C518-9F3A-F234-FAA6-355B035C57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7E924F-BCE9-C7F8-F849-21BBA2915EAA}"/>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5" name="Footer Placeholder 4">
            <a:extLst>
              <a:ext uri="{FF2B5EF4-FFF2-40B4-BE49-F238E27FC236}">
                <a16:creationId xmlns:a16="http://schemas.microsoft.com/office/drawing/2014/main" id="{59857074-2E60-B26E-BC51-EFDABDE0E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733FB9-9AA6-AEE6-6D97-06A3307CB698}"/>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133582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pic>
        <p:nvPicPr>
          <p:cNvPr id="3" name="Picture 22">
            <a:extLst>
              <a:ext uri="{FF2B5EF4-FFF2-40B4-BE49-F238E27FC236}">
                <a16:creationId xmlns:a16="http://schemas.microsoft.com/office/drawing/2014/main" id="{8A14F5D6-DDA6-2349-8405-02D6F72E731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9402" b="20038"/>
          <a:stretch/>
        </p:blipFill>
        <p:spPr>
          <a:xfrm>
            <a:off x="0" y="141811"/>
            <a:ext cx="1671760" cy="354943"/>
          </a:xfrm>
          <a:prstGeom prst="rect">
            <a:avLst/>
          </a:prstGeom>
        </p:spPr>
      </p:pic>
    </p:spTree>
    <p:extLst>
      <p:ext uri="{BB962C8B-B14F-4D97-AF65-F5344CB8AC3E}">
        <p14:creationId xmlns:p14="http://schemas.microsoft.com/office/powerpoint/2010/main" val="362464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3656-1870-1309-F6DE-11C7D47699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36645F-9EF0-7128-19B5-B6EE9D3DF4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305498-8F28-26B3-F762-E891A4951254}"/>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5" name="Footer Placeholder 4">
            <a:extLst>
              <a:ext uri="{FF2B5EF4-FFF2-40B4-BE49-F238E27FC236}">
                <a16:creationId xmlns:a16="http://schemas.microsoft.com/office/drawing/2014/main" id="{FFEB7A98-F6B1-BDCD-60B5-F176B0FFAE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96266B-A096-E333-FE2A-8F673FD7272F}"/>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262477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D8EF-4154-9AEE-D49A-437828ED9C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6A7FC0-B181-6C2C-240A-450658179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76D341-2472-A4E3-3F9A-4009819834EA}"/>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5" name="Footer Placeholder 4">
            <a:extLst>
              <a:ext uri="{FF2B5EF4-FFF2-40B4-BE49-F238E27FC236}">
                <a16:creationId xmlns:a16="http://schemas.microsoft.com/office/drawing/2014/main" id="{C0530BA6-E4E4-622A-6D29-6635AEAB9D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0BE3F1-AABA-11A3-7286-5DF0D0FAA359}"/>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347500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2482-A441-B8D6-0451-F693EB7848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09CAB1-2A32-DCDD-36F2-36CC2F953C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46728C0-2C16-6EEC-3347-470A450662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70DEC9-E42D-FE7B-4A61-D7AAE0314820}"/>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6" name="Footer Placeholder 5">
            <a:extLst>
              <a:ext uri="{FF2B5EF4-FFF2-40B4-BE49-F238E27FC236}">
                <a16:creationId xmlns:a16="http://schemas.microsoft.com/office/drawing/2014/main" id="{B686BA34-9E6C-51D9-4417-E2062CF1FA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10ECDA-D806-F0ED-4655-AE58A9012CD9}"/>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3567090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086A-FABD-70CD-78E0-235CD8B6CA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DD2F6B-3249-AFD9-84EF-614C39C140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EC0BF8-9B35-9C66-0755-868E1F0104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5428749-7BF2-31C6-8A8B-5B40D425F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E58A80-E50D-8776-04F4-D7CE6069F9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28104A-93FB-4D59-A60D-14977F48DD28}"/>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8" name="Footer Placeholder 7">
            <a:extLst>
              <a:ext uri="{FF2B5EF4-FFF2-40B4-BE49-F238E27FC236}">
                <a16:creationId xmlns:a16="http://schemas.microsoft.com/office/drawing/2014/main" id="{4192D2C2-3180-188E-2597-9A6616C584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A7F8833-4D5D-1DF8-6E0E-21D23CF65025}"/>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72344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1C13-76B2-968C-E9BC-E2E583DC0D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F13348-42F5-1D20-31EC-8DC7CCC80329}"/>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4" name="Footer Placeholder 3">
            <a:extLst>
              <a:ext uri="{FF2B5EF4-FFF2-40B4-BE49-F238E27FC236}">
                <a16:creationId xmlns:a16="http://schemas.microsoft.com/office/drawing/2014/main" id="{DC0CFDC6-88A1-E444-761A-4EB18EC9D3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EC1ECF-021A-FD70-C6A4-5C9562D7E1EF}"/>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369788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F7CD4-33AF-7650-AE7F-40E62A59BFB6}"/>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3" name="Footer Placeholder 2">
            <a:extLst>
              <a:ext uri="{FF2B5EF4-FFF2-40B4-BE49-F238E27FC236}">
                <a16:creationId xmlns:a16="http://schemas.microsoft.com/office/drawing/2014/main" id="{FE5AB736-BFA4-D8BF-2480-C809D54C11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32986A3-C811-E786-F45A-5A3DBEAC9431}"/>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136491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023E4-7EA8-2CD8-262B-CF589DF70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ED7373-C227-7F6F-9D6D-2CC5C0A9CD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C561CA9-2B63-519F-AF03-BF5CCF3BE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8BAE08-11AC-E046-4E5F-1C00C539EDA3}"/>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6" name="Footer Placeholder 5">
            <a:extLst>
              <a:ext uri="{FF2B5EF4-FFF2-40B4-BE49-F238E27FC236}">
                <a16:creationId xmlns:a16="http://schemas.microsoft.com/office/drawing/2014/main" id="{CFA017B7-B310-5529-1C0A-3B465F880E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881777-D3DC-008D-04C5-6B8F1F3AA0C6}"/>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399741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CE86-1973-27ED-5003-71DBD8DE02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762F9F-880E-DF28-7081-59771DFB7D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DFDBC5B-3290-12DD-5B62-DC856BC8C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F61B-E71B-9E07-D6E8-152D80B0AB3E}"/>
              </a:ext>
            </a:extLst>
          </p:cNvPr>
          <p:cNvSpPr>
            <a:spLocks noGrp="1"/>
          </p:cNvSpPr>
          <p:nvPr>
            <p:ph type="dt" sz="half" idx="10"/>
          </p:nvPr>
        </p:nvSpPr>
        <p:spPr/>
        <p:txBody>
          <a:bodyPr/>
          <a:lstStyle/>
          <a:p>
            <a:fld id="{4D1F7AC8-DF4F-43FA-8120-3A21AC797927}" type="datetimeFigureOut">
              <a:rPr lang="en-GB" smtClean="0"/>
              <a:t>04/11/2025</a:t>
            </a:fld>
            <a:endParaRPr lang="en-GB"/>
          </a:p>
        </p:txBody>
      </p:sp>
      <p:sp>
        <p:nvSpPr>
          <p:cNvPr id="6" name="Footer Placeholder 5">
            <a:extLst>
              <a:ext uri="{FF2B5EF4-FFF2-40B4-BE49-F238E27FC236}">
                <a16:creationId xmlns:a16="http://schemas.microsoft.com/office/drawing/2014/main" id="{2E0B98DC-9752-A7D4-6FB6-E8AC3C9659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A99859-FE07-18F1-CC8D-27D141792DE3}"/>
              </a:ext>
            </a:extLst>
          </p:cNvPr>
          <p:cNvSpPr>
            <a:spLocks noGrp="1"/>
          </p:cNvSpPr>
          <p:nvPr>
            <p:ph type="sldNum" sz="quarter" idx="12"/>
          </p:nvPr>
        </p:nvSpPr>
        <p:spPr/>
        <p:txBody>
          <a:bodyPr/>
          <a:lstStyle/>
          <a:p>
            <a:fld id="{0B9BAFB1-D6A9-48F3-9B07-0F739950586D}" type="slidenum">
              <a:rPr lang="en-GB" smtClean="0"/>
              <a:t>‹#›</a:t>
            </a:fld>
            <a:endParaRPr lang="en-GB"/>
          </a:p>
        </p:txBody>
      </p:sp>
    </p:spTree>
    <p:extLst>
      <p:ext uri="{BB962C8B-B14F-4D97-AF65-F5344CB8AC3E}">
        <p14:creationId xmlns:p14="http://schemas.microsoft.com/office/powerpoint/2010/main" val="2071064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B1B35-9895-0001-E55F-3AE8A95E2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D0C4A8-7173-DFAC-B331-C1D05111F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E5424A-0EFA-A8EB-A612-D0F50653C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F7AC8-DF4F-43FA-8120-3A21AC797927}" type="datetimeFigureOut">
              <a:rPr lang="en-GB" smtClean="0"/>
              <a:t>04/11/2025</a:t>
            </a:fld>
            <a:endParaRPr lang="en-GB"/>
          </a:p>
        </p:txBody>
      </p:sp>
      <p:sp>
        <p:nvSpPr>
          <p:cNvPr id="5" name="Footer Placeholder 4">
            <a:extLst>
              <a:ext uri="{FF2B5EF4-FFF2-40B4-BE49-F238E27FC236}">
                <a16:creationId xmlns:a16="http://schemas.microsoft.com/office/drawing/2014/main" id="{B9E3A1FC-9BFB-7876-A91C-523C2CFE1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90E612-916D-43FA-0526-CE4BA0C1F6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BAFB1-D6A9-48F3-9B07-0F739950586D}" type="slidenum">
              <a:rPr lang="en-GB" smtClean="0"/>
              <a:t>‹#›</a:t>
            </a:fld>
            <a:endParaRPr lang="en-GB"/>
          </a:p>
        </p:txBody>
      </p:sp>
    </p:spTree>
    <p:extLst>
      <p:ext uri="{BB962C8B-B14F-4D97-AF65-F5344CB8AC3E}">
        <p14:creationId xmlns:p14="http://schemas.microsoft.com/office/powerpoint/2010/main" val="183976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customXml" Target="../ink/ink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6.png"/><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openxmlformats.org/officeDocument/2006/relationships/customXml" Target="../ink/ink11.xml"/><Relationship Id="rId18" Type="http://schemas.openxmlformats.org/officeDocument/2006/relationships/image" Target="../media/image22.png"/><Relationship Id="rId26" Type="http://schemas.openxmlformats.org/officeDocument/2006/relationships/image" Target="../media/image260.png"/><Relationship Id="rId3" Type="http://schemas.openxmlformats.org/officeDocument/2006/relationships/customXml" Target="../ink/ink6.xml"/><Relationship Id="rId21" Type="http://schemas.openxmlformats.org/officeDocument/2006/relationships/customXml" Target="../ink/ink15.xml"/><Relationship Id="rId34" Type="http://schemas.openxmlformats.org/officeDocument/2006/relationships/image" Target="../media/image30.png"/><Relationship Id="rId7" Type="http://schemas.openxmlformats.org/officeDocument/2006/relationships/customXml" Target="../ink/ink8.xml"/><Relationship Id="rId12" Type="http://schemas.openxmlformats.org/officeDocument/2006/relationships/image" Target="../media/image190.png"/><Relationship Id="rId17" Type="http://schemas.openxmlformats.org/officeDocument/2006/relationships/customXml" Target="../ink/ink13.xml"/><Relationship Id="rId25" Type="http://schemas.openxmlformats.org/officeDocument/2006/relationships/customXml" Target="../ink/ink17.xml"/><Relationship Id="rId33" Type="http://schemas.openxmlformats.org/officeDocument/2006/relationships/customXml" Target="../ink/ink21.xml"/><Relationship Id="rId2" Type="http://schemas.openxmlformats.org/officeDocument/2006/relationships/notesSlide" Target="../notesSlides/notesSlide10.xml"/><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customXml" Target="../ink/ink10.xml"/><Relationship Id="rId24" Type="http://schemas.openxmlformats.org/officeDocument/2006/relationships/image" Target="../media/image25.png"/><Relationship Id="rId32" Type="http://schemas.openxmlformats.org/officeDocument/2006/relationships/image" Target="../media/image290.png"/><Relationship Id="rId5" Type="http://schemas.openxmlformats.org/officeDocument/2006/relationships/customXml" Target="../ink/ink7.xml"/><Relationship Id="rId15" Type="http://schemas.openxmlformats.org/officeDocument/2006/relationships/customXml" Target="../ink/ink12.xml"/><Relationship Id="rId23" Type="http://schemas.openxmlformats.org/officeDocument/2006/relationships/customXml" Target="../ink/ink16.xml"/><Relationship Id="rId28" Type="http://schemas.openxmlformats.org/officeDocument/2006/relationships/image" Target="../media/image27.png"/><Relationship Id="rId10" Type="http://schemas.openxmlformats.org/officeDocument/2006/relationships/image" Target="../media/image180.png"/><Relationship Id="rId19" Type="http://schemas.openxmlformats.org/officeDocument/2006/relationships/customXml" Target="../ink/ink14.xml"/><Relationship Id="rId31" Type="http://schemas.openxmlformats.org/officeDocument/2006/relationships/customXml" Target="../ink/ink20.xml"/><Relationship Id="rId4" Type="http://schemas.openxmlformats.org/officeDocument/2006/relationships/image" Target="../media/image150.png"/><Relationship Id="rId9" Type="http://schemas.openxmlformats.org/officeDocument/2006/relationships/customXml" Target="../ink/ink9.xml"/><Relationship Id="rId14" Type="http://schemas.openxmlformats.org/officeDocument/2006/relationships/image" Target="../media/image20.png"/><Relationship Id="rId22" Type="http://schemas.openxmlformats.org/officeDocument/2006/relationships/image" Target="../media/image240.png"/><Relationship Id="rId27" Type="http://schemas.openxmlformats.org/officeDocument/2006/relationships/customXml" Target="../ink/ink18.xml"/><Relationship Id="rId30" Type="http://schemas.openxmlformats.org/officeDocument/2006/relationships/image" Target="../media/image28.png"/><Relationship Id="rId8" Type="http://schemas.openxmlformats.org/officeDocument/2006/relationships/image" Target="../media/image170.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16/j.jcis.2012.11.07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u06BXgWbGvA"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152,776 Mathematics Stock Photos, Pictures &amp; Royalty-Free Images - iStock">
            <a:extLst>
              <a:ext uri="{FF2B5EF4-FFF2-40B4-BE49-F238E27FC236}">
                <a16:creationId xmlns:a16="http://schemas.microsoft.com/office/drawing/2014/main" id="{4A4758F8-2EBF-C030-19B5-B33710BAC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 y="0"/>
            <a:ext cx="12195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7282B3-3208-48BE-B8F1-8E79C5E7AB14}"/>
              </a:ext>
            </a:extLst>
          </p:cNvPr>
          <p:cNvSpPr txBox="1"/>
          <p:nvPr/>
        </p:nvSpPr>
        <p:spPr>
          <a:xfrm>
            <a:off x="838199" y="441960"/>
            <a:ext cx="8824415" cy="1200329"/>
          </a:xfrm>
          <a:prstGeom prst="rect">
            <a:avLst/>
          </a:prstGeom>
          <a:solidFill>
            <a:schemeClr val="bg1"/>
          </a:solidFill>
        </p:spPr>
        <p:txBody>
          <a:bodyPr wrap="square" rtlCol="0">
            <a:spAutoFit/>
          </a:bodyPr>
          <a:lstStyle/>
          <a:p>
            <a:r>
              <a:rPr lang="en-US" sz="3600" dirty="0">
                <a:solidFill>
                  <a:srgbClr val="00B0F0"/>
                </a:solidFill>
              </a:rPr>
              <a:t>The Undisciplined Mathematician:</a:t>
            </a:r>
          </a:p>
          <a:p>
            <a:r>
              <a:rPr lang="en-US" sz="3600" dirty="0">
                <a:solidFill>
                  <a:srgbClr val="00B0F0"/>
                </a:solidFill>
              </a:rPr>
              <a:t>My career in Mathematical Sciences</a:t>
            </a:r>
            <a:endParaRPr lang="en-GB" sz="3600" dirty="0">
              <a:solidFill>
                <a:srgbClr val="00B0F0"/>
              </a:solidFill>
            </a:endParaRPr>
          </a:p>
        </p:txBody>
      </p:sp>
      <p:sp>
        <p:nvSpPr>
          <p:cNvPr id="5" name="TextBox 4">
            <a:extLst>
              <a:ext uri="{FF2B5EF4-FFF2-40B4-BE49-F238E27FC236}">
                <a16:creationId xmlns:a16="http://schemas.microsoft.com/office/drawing/2014/main" id="{A155D7FA-9CBC-D111-253D-68A53B9FFDD4}"/>
              </a:ext>
            </a:extLst>
          </p:cNvPr>
          <p:cNvSpPr txBox="1"/>
          <p:nvPr/>
        </p:nvSpPr>
        <p:spPr>
          <a:xfrm>
            <a:off x="7764079" y="4416743"/>
            <a:ext cx="4356513" cy="2062103"/>
          </a:xfrm>
          <a:prstGeom prst="rect">
            <a:avLst/>
          </a:prstGeom>
          <a:solidFill>
            <a:schemeClr val="bg1"/>
          </a:solidFill>
        </p:spPr>
        <p:txBody>
          <a:bodyPr wrap="none" rtlCol="0">
            <a:spAutoFit/>
          </a:bodyPr>
          <a:lstStyle/>
          <a:p>
            <a:pPr algn="ctr"/>
            <a:r>
              <a:rPr lang="en-GB" sz="3200" dirty="0" err="1">
                <a:solidFill>
                  <a:srgbClr val="00B0F0"/>
                </a:solidFill>
              </a:rPr>
              <a:t>Dr.</a:t>
            </a:r>
            <a:r>
              <a:rPr lang="en-GB" sz="3200" dirty="0">
                <a:solidFill>
                  <a:srgbClr val="00B0F0"/>
                </a:solidFill>
              </a:rPr>
              <a:t> Eugenie Hunsicker</a:t>
            </a:r>
          </a:p>
          <a:p>
            <a:pPr algn="ctr"/>
            <a:r>
              <a:rPr lang="en-GB" sz="3200" dirty="0">
                <a:solidFill>
                  <a:srgbClr val="00B0F0"/>
                </a:solidFill>
              </a:rPr>
              <a:t>AGQ Student Conference</a:t>
            </a:r>
          </a:p>
          <a:p>
            <a:pPr algn="ctr"/>
            <a:r>
              <a:rPr lang="en-GB" sz="3200" dirty="0">
                <a:solidFill>
                  <a:srgbClr val="00B0F0"/>
                </a:solidFill>
              </a:rPr>
              <a:t>University of Glasgow</a:t>
            </a:r>
          </a:p>
          <a:p>
            <a:pPr algn="ctr"/>
            <a:r>
              <a:rPr lang="en-GB" sz="3200" dirty="0">
                <a:solidFill>
                  <a:srgbClr val="00B0F0"/>
                </a:solidFill>
              </a:rPr>
              <a:t>4 November 2025</a:t>
            </a:r>
          </a:p>
        </p:txBody>
      </p:sp>
      <p:sp>
        <p:nvSpPr>
          <p:cNvPr id="3" name="Rectangle 1">
            <a:extLst>
              <a:ext uri="{FF2B5EF4-FFF2-40B4-BE49-F238E27FC236}">
                <a16:creationId xmlns:a16="http://schemas.microsoft.com/office/drawing/2014/main" id="{0B36DF9A-04A7-0AB3-E534-E4C97C3EF9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rPr>
              <a:t>The Undisciplined Mathematician:  A Portfolio Career in Mathematical Sciences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679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18C4-01A7-7940-806C-A107934C2118}"/>
              </a:ext>
            </a:extLst>
          </p:cNvPr>
          <p:cNvSpPr>
            <a:spLocks noGrp="1"/>
          </p:cNvSpPr>
          <p:nvPr>
            <p:ph type="title"/>
          </p:nvPr>
        </p:nvSpPr>
        <p:spPr>
          <a:xfrm>
            <a:off x="838200" y="556995"/>
            <a:ext cx="10515600" cy="1133693"/>
          </a:xfrm>
        </p:spPr>
        <p:txBody>
          <a:bodyPr>
            <a:normAutofit/>
          </a:bodyPr>
          <a:lstStyle/>
          <a:p>
            <a:r>
              <a:rPr lang="en-US" sz="5200" dirty="0"/>
              <a:t>My CV</a:t>
            </a:r>
          </a:p>
        </p:txBody>
      </p:sp>
      <p:graphicFrame>
        <p:nvGraphicFramePr>
          <p:cNvPr id="12" name="Content Placeholder 2">
            <a:extLst>
              <a:ext uri="{FF2B5EF4-FFF2-40B4-BE49-F238E27FC236}">
                <a16:creationId xmlns:a16="http://schemas.microsoft.com/office/drawing/2014/main" id="{BAFFAE5E-574C-43D3-876A-17F08B9A2C8A}"/>
              </a:ext>
            </a:extLst>
          </p:cNvPr>
          <p:cNvGraphicFramePr>
            <a:graphicFrameLocks noGrp="1"/>
          </p:cNvGraphicFramePr>
          <p:nvPr>
            <p:ph idx="1"/>
            <p:extLst>
              <p:ext uri="{D42A27DB-BD31-4B8C-83A1-F6EECF244321}">
                <p14:modId xmlns:p14="http://schemas.microsoft.com/office/powerpoint/2010/main" val="39297193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929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627E793-DC50-3F35-E51D-2C88440100D4}"/>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4000" dirty="0"/>
              <a:t>Ages 5-12:  I wanted to be a </a:t>
            </a:r>
            <a:r>
              <a:rPr lang="en-US" sz="4000" dirty="0" err="1"/>
              <a:t>Palaeontologist</a:t>
            </a:r>
            <a:endParaRPr lang="en-US" sz="4000" dirty="0"/>
          </a:p>
          <a:p>
            <a:pPr indent="-228600">
              <a:lnSpc>
                <a:spcPct val="90000"/>
              </a:lnSpc>
              <a:spcAft>
                <a:spcPts val="600"/>
              </a:spcAft>
              <a:buFont typeface="Arial" panose="020B0604020202020204" pitchFamily="34" charset="0"/>
              <a:buChar char="•"/>
            </a:pPr>
            <a:endParaRPr lang="en-US" sz="2200" dirty="0"/>
          </a:p>
        </p:txBody>
      </p:sp>
      <p:pic>
        <p:nvPicPr>
          <p:cNvPr id="1026" name="Picture 2" descr="A person playing a guitar&#10;&#10;Description automatically generated with medium confidence">
            <a:extLst>
              <a:ext uri="{FF2B5EF4-FFF2-40B4-BE49-F238E27FC236}">
                <a16:creationId xmlns:a16="http://schemas.microsoft.com/office/drawing/2014/main" id="{1434453D-3BED-F39D-028B-C82C626B54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62" r="-1" b="1356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51CFF862-134D-5EFD-6847-5FCF981B5E1E}"/>
                  </a:ext>
                </a:extLst>
              </p14:cNvPr>
              <p14:cNvContentPartPr/>
              <p14:nvPr/>
            </p14:nvContentPartPr>
            <p14:xfrm>
              <a:off x="7625995" y="3092086"/>
              <a:ext cx="360" cy="360"/>
            </p14:xfrm>
          </p:contentPart>
        </mc:Choice>
        <mc:Fallback xmlns="">
          <p:pic>
            <p:nvPicPr>
              <p:cNvPr id="3" name="Ink 2">
                <a:extLst>
                  <a:ext uri="{FF2B5EF4-FFF2-40B4-BE49-F238E27FC236}">
                    <a16:creationId xmlns:a16="http://schemas.microsoft.com/office/drawing/2014/main" id="{51CFF862-134D-5EFD-6847-5FCF981B5E1E}"/>
                  </a:ext>
                </a:extLst>
              </p:cNvPr>
              <p:cNvPicPr/>
              <p:nvPr/>
            </p:nvPicPr>
            <p:blipFill>
              <a:blip r:embed="rId4"/>
              <a:stretch>
                <a:fillRect/>
              </a:stretch>
            </p:blipFill>
            <p:spPr>
              <a:xfrm>
                <a:off x="7607995" y="3074086"/>
                <a:ext cx="36000" cy="36000"/>
              </a:xfrm>
              <a:prstGeom prst="rect">
                <a:avLst/>
              </a:prstGeom>
            </p:spPr>
          </p:pic>
        </mc:Fallback>
      </mc:AlternateContent>
    </p:spTree>
    <p:extLst>
      <p:ext uri="{BB962C8B-B14F-4D97-AF65-F5344CB8AC3E}">
        <p14:creationId xmlns:p14="http://schemas.microsoft.com/office/powerpoint/2010/main" val="3952812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F521A7-A723-3CB5-311B-7BCC9F98DD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4"/>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4FD7B5D-D0D6-10E8-FE1F-9DE373D872B8}"/>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dirty="0">
                <a:solidFill>
                  <a:schemeClr val="tx1">
                    <a:lumMod val="85000"/>
                    <a:lumOff val="15000"/>
                  </a:schemeClr>
                </a:solidFill>
                <a:latin typeface="+mj-lt"/>
                <a:ea typeface="+mj-ea"/>
                <a:cs typeface="+mj-cs"/>
              </a:rPr>
              <a:t>Ages 12-19:   I wanted to be a doctor—maybe a psychiatrist</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72CC261-2865-8740-E34D-4969422DD9E4}"/>
                  </a:ext>
                </a:extLst>
              </p14:cNvPr>
              <p14:cNvContentPartPr/>
              <p14:nvPr/>
            </p14:nvContentPartPr>
            <p14:xfrm>
              <a:off x="8404675" y="-1148714"/>
              <a:ext cx="360" cy="360"/>
            </p14:xfrm>
          </p:contentPart>
        </mc:Choice>
        <mc:Fallback xmlns="">
          <p:pic>
            <p:nvPicPr>
              <p:cNvPr id="8" name="Ink 7">
                <a:extLst>
                  <a:ext uri="{FF2B5EF4-FFF2-40B4-BE49-F238E27FC236}">
                    <a16:creationId xmlns:a16="http://schemas.microsoft.com/office/drawing/2014/main" id="{B72CC261-2865-8740-E34D-4969422DD9E4}"/>
                  </a:ext>
                </a:extLst>
              </p:cNvPr>
              <p:cNvPicPr/>
              <p:nvPr/>
            </p:nvPicPr>
            <p:blipFill>
              <a:blip r:embed="rId4"/>
              <a:stretch>
                <a:fillRect/>
              </a:stretch>
            </p:blipFill>
            <p:spPr>
              <a:xfrm>
                <a:off x="8387035" y="-116671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0AF8C43-5FAF-00B6-7686-718CA679C74C}"/>
                  </a:ext>
                </a:extLst>
              </p14:cNvPr>
              <p14:cNvContentPartPr/>
              <p14:nvPr/>
            </p14:nvContentPartPr>
            <p14:xfrm>
              <a:off x="3325435" y="738406"/>
              <a:ext cx="1073160" cy="1754640"/>
            </p14:xfrm>
          </p:contentPart>
        </mc:Choice>
        <mc:Fallback xmlns="">
          <p:pic>
            <p:nvPicPr>
              <p:cNvPr id="9" name="Ink 8">
                <a:extLst>
                  <a:ext uri="{FF2B5EF4-FFF2-40B4-BE49-F238E27FC236}">
                    <a16:creationId xmlns:a16="http://schemas.microsoft.com/office/drawing/2014/main" id="{B0AF8C43-5FAF-00B6-7686-718CA679C74C}"/>
                  </a:ext>
                </a:extLst>
              </p:cNvPr>
              <p:cNvPicPr/>
              <p:nvPr/>
            </p:nvPicPr>
            <p:blipFill>
              <a:blip r:embed="rId6"/>
              <a:stretch>
                <a:fillRect/>
              </a:stretch>
            </p:blipFill>
            <p:spPr>
              <a:xfrm>
                <a:off x="3307795" y="720766"/>
                <a:ext cx="1108800" cy="1790280"/>
              </a:xfrm>
              <a:prstGeom prst="rect">
                <a:avLst/>
              </a:prstGeom>
            </p:spPr>
          </p:pic>
        </mc:Fallback>
      </mc:AlternateContent>
    </p:spTree>
    <p:extLst>
      <p:ext uri="{BB962C8B-B14F-4D97-AF65-F5344CB8AC3E}">
        <p14:creationId xmlns:p14="http://schemas.microsoft.com/office/powerpoint/2010/main" val="475659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3E0E3C06-A6EE-47E8-ACA4-64BF39A8D939}"/>
              </a:ext>
            </a:extLst>
          </p:cNvPr>
          <p:cNvPicPr>
            <a:picLocks noGrp="1" noChangeAspect="1"/>
          </p:cNvPicPr>
          <p:nvPr>
            <p:ph idx="1"/>
          </p:nvPr>
        </p:nvPicPr>
        <p:blipFill>
          <a:blip r:embed="rId3"/>
          <a:stretch>
            <a:fillRect/>
          </a:stretch>
        </p:blipFill>
        <p:spPr>
          <a:xfrm>
            <a:off x="643467" y="1428655"/>
            <a:ext cx="10905066" cy="4934543"/>
          </a:xfrm>
          <a:prstGeom prst="rect">
            <a:avLst/>
          </a:prstGeom>
        </p:spPr>
      </p:pic>
      <p:sp>
        <p:nvSpPr>
          <p:cNvPr id="2" name="TextBox 1">
            <a:extLst>
              <a:ext uri="{FF2B5EF4-FFF2-40B4-BE49-F238E27FC236}">
                <a16:creationId xmlns:a16="http://schemas.microsoft.com/office/drawing/2014/main" id="{542DED6A-1C28-3AF0-7296-797742A9B693}"/>
              </a:ext>
            </a:extLst>
          </p:cNvPr>
          <p:cNvSpPr txBox="1"/>
          <p:nvPr/>
        </p:nvSpPr>
        <p:spPr>
          <a:xfrm>
            <a:off x="505838" y="202414"/>
            <a:ext cx="10901382" cy="584775"/>
          </a:xfrm>
          <a:prstGeom prst="rect">
            <a:avLst/>
          </a:prstGeom>
          <a:noFill/>
        </p:spPr>
        <p:txBody>
          <a:bodyPr wrap="none" rtlCol="0">
            <a:spAutoFit/>
          </a:bodyPr>
          <a:lstStyle/>
          <a:p>
            <a:r>
              <a:rPr lang="en-GB" sz="3200" dirty="0"/>
              <a:t>During my undergraduate degree:  computational combinatorics</a:t>
            </a:r>
          </a:p>
        </p:txBody>
      </p:sp>
    </p:spTree>
    <p:extLst>
      <p:ext uri="{BB962C8B-B14F-4D97-AF65-F5344CB8AC3E}">
        <p14:creationId xmlns:p14="http://schemas.microsoft.com/office/powerpoint/2010/main" val="256542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6B4B87CE-6702-915E-F2C8-D1EC79E73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209"/>
          <a:stretch/>
        </p:blipFill>
        <p:spPr bwMode="auto">
          <a:xfrm>
            <a:off x="3242693"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62" name="Freeform: Shape 206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4" name="Freeform: Shape 206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6" name="Rectangle 206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8" name="Rectangle 206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TextBox 13">
            <a:extLst>
              <a:ext uri="{FF2B5EF4-FFF2-40B4-BE49-F238E27FC236}">
                <a16:creationId xmlns:a16="http://schemas.microsoft.com/office/drawing/2014/main" id="{873B956E-95A0-66B9-58D3-3639A92786F1}"/>
              </a:ext>
            </a:extLst>
          </p:cNvPr>
          <p:cNvSpPr txBox="1"/>
          <p:nvPr/>
        </p:nvSpPr>
        <p:spPr>
          <a:xfrm>
            <a:off x="371094" y="2718054"/>
            <a:ext cx="3394710" cy="3624380"/>
          </a:xfrm>
          <a:prstGeom prst="rect">
            <a:avLst/>
          </a:prstGeom>
        </p:spPr>
        <p:txBody>
          <a:bodyPr vert="horz" lIns="91440" tIns="45720" rIns="91440" bIns="45720" rtlCol="0" anchor="t">
            <a:normAutofit/>
          </a:bodyPr>
          <a:lstStyle/>
          <a:p>
            <a:pPr>
              <a:lnSpc>
                <a:spcPct val="90000"/>
              </a:lnSpc>
              <a:spcAft>
                <a:spcPts val="600"/>
              </a:spcAft>
            </a:pPr>
            <a:endParaRPr lang="en-US" sz="1700" dirty="0"/>
          </a:p>
          <a:p>
            <a:pPr>
              <a:lnSpc>
                <a:spcPct val="90000"/>
              </a:lnSpc>
              <a:spcAft>
                <a:spcPts val="600"/>
              </a:spcAft>
            </a:pPr>
            <a:r>
              <a:rPr lang="en-US" sz="2800" dirty="0"/>
              <a:t>Age 22, starting my PhD.  My mom asks, “What are you going to do with a Mathematics PhD?”</a:t>
            </a:r>
          </a:p>
          <a:p>
            <a:pPr>
              <a:lnSpc>
                <a:spcPct val="90000"/>
              </a:lnSpc>
              <a:spcAft>
                <a:spcPts val="600"/>
              </a:spcAft>
            </a:pPr>
            <a:endParaRPr lang="en-US" sz="2800" dirty="0"/>
          </a:p>
          <a:p>
            <a:pPr>
              <a:lnSpc>
                <a:spcPct val="90000"/>
              </a:lnSpc>
              <a:spcAft>
                <a:spcPts val="600"/>
              </a:spcAft>
            </a:pPr>
            <a:r>
              <a:rPr lang="en-US" sz="2800" dirty="0"/>
              <a:t>I wasn’t sure.</a:t>
            </a: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3FA44F4F-86FB-FFC1-5B30-45005FC7AE77}"/>
                  </a:ext>
                </a:extLst>
              </p14:cNvPr>
              <p14:cNvContentPartPr/>
              <p14:nvPr/>
            </p14:nvContentPartPr>
            <p14:xfrm>
              <a:off x="9105235" y="-1342754"/>
              <a:ext cx="360" cy="360"/>
            </p14:xfrm>
          </p:contentPart>
        </mc:Choice>
        <mc:Fallback xmlns="">
          <p:pic>
            <p:nvPicPr>
              <p:cNvPr id="15" name="Ink 14">
                <a:extLst>
                  <a:ext uri="{FF2B5EF4-FFF2-40B4-BE49-F238E27FC236}">
                    <a16:creationId xmlns:a16="http://schemas.microsoft.com/office/drawing/2014/main" id="{3FA44F4F-86FB-FFC1-5B30-45005FC7AE77}"/>
                  </a:ext>
                </a:extLst>
              </p:cNvPr>
              <p:cNvPicPr/>
              <p:nvPr/>
            </p:nvPicPr>
            <p:blipFill>
              <a:blip r:embed="rId5"/>
              <a:stretch>
                <a:fillRect/>
              </a:stretch>
            </p:blipFill>
            <p:spPr>
              <a:xfrm>
                <a:off x="9087235" y="-136075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7BAC4AB7-773D-4FAA-3C18-A46CE1A9F3FA}"/>
                  </a:ext>
                </a:extLst>
              </p14:cNvPr>
              <p14:cNvContentPartPr/>
              <p14:nvPr/>
            </p14:nvContentPartPr>
            <p14:xfrm>
              <a:off x="4587595" y="1818766"/>
              <a:ext cx="1368000" cy="1333800"/>
            </p14:xfrm>
          </p:contentPart>
        </mc:Choice>
        <mc:Fallback xmlns="">
          <p:pic>
            <p:nvPicPr>
              <p:cNvPr id="16" name="Ink 15">
                <a:extLst>
                  <a:ext uri="{FF2B5EF4-FFF2-40B4-BE49-F238E27FC236}">
                    <a16:creationId xmlns:a16="http://schemas.microsoft.com/office/drawing/2014/main" id="{7BAC4AB7-773D-4FAA-3C18-A46CE1A9F3FA}"/>
                  </a:ext>
                </a:extLst>
              </p:cNvPr>
              <p:cNvPicPr/>
              <p:nvPr/>
            </p:nvPicPr>
            <p:blipFill>
              <a:blip r:embed="rId7"/>
              <a:stretch>
                <a:fillRect/>
              </a:stretch>
            </p:blipFill>
            <p:spPr>
              <a:xfrm>
                <a:off x="4569955" y="1800766"/>
                <a:ext cx="1403640" cy="1369440"/>
              </a:xfrm>
              <a:prstGeom prst="rect">
                <a:avLst/>
              </a:prstGeom>
            </p:spPr>
          </p:pic>
        </mc:Fallback>
      </mc:AlternateContent>
    </p:spTree>
    <p:extLst>
      <p:ext uri="{BB962C8B-B14F-4D97-AF65-F5344CB8AC3E}">
        <p14:creationId xmlns:p14="http://schemas.microsoft.com/office/powerpoint/2010/main" val="2341882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0" name="Rectangle 820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D1F08F-CC2A-7F1C-EF4C-175BCF1DF591}"/>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a:latin typeface="+mj-lt"/>
                <a:ea typeface="+mj-ea"/>
                <a:cs typeface="+mj-cs"/>
              </a:rPr>
              <a:t>Working at a liberal arts (teaching intensive) university</a:t>
            </a:r>
          </a:p>
        </p:txBody>
      </p:sp>
      <p:sp>
        <p:nvSpPr>
          <p:cNvPr id="82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7B3E512D-6BA0-0CB2-DF7B-A01B4B63BD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47" r="3301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06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9CA1-A7DF-475C-8595-6C0EFFA8105F}"/>
              </a:ext>
            </a:extLst>
          </p:cNvPr>
          <p:cNvSpPr>
            <a:spLocks noGrp="1"/>
          </p:cNvSpPr>
          <p:nvPr>
            <p:ph type="title"/>
          </p:nvPr>
        </p:nvSpPr>
        <p:spPr>
          <a:xfrm>
            <a:off x="640080" y="325369"/>
            <a:ext cx="4368602" cy="1956841"/>
          </a:xfrm>
        </p:spPr>
        <p:txBody>
          <a:bodyPr anchor="b">
            <a:normAutofit/>
          </a:bodyPr>
          <a:lstStyle/>
          <a:p>
            <a:r>
              <a:rPr lang="en-US" sz="5400" dirty="0"/>
              <a:t>So…</a:t>
            </a:r>
          </a:p>
        </p:txBody>
      </p:sp>
      <p:sp>
        <p:nvSpPr>
          <p:cNvPr id="8" name="Content Placeholder 7">
            <a:extLst>
              <a:ext uri="{FF2B5EF4-FFF2-40B4-BE49-F238E27FC236}">
                <a16:creationId xmlns:a16="http://schemas.microsoft.com/office/drawing/2014/main" id="{FB74BC0E-12CD-4FBF-B2CF-B0B0E82FDFB1}"/>
              </a:ext>
            </a:extLst>
          </p:cNvPr>
          <p:cNvSpPr>
            <a:spLocks noGrp="1"/>
          </p:cNvSpPr>
          <p:nvPr>
            <p:ph idx="1"/>
          </p:nvPr>
        </p:nvSpPr>
        <p:spPr>
          <a:xfrm>
            <a:off x="640080" y="2872899"/>
            <a:ext cx="4243589" cy="3320668"/>
          </a:xfrm>
        </p:spPr>
        <p:txBody>
          <a:bodyPr>
            <a:noAutofit/>
          </a:bodyPr>
          <a:lstStyle/>
          <a:p>
            <a:r>
              <a:rPr lang="en-US" dirty="0"/>
              <a:t>Tenure and promotion, spring 2005, </a:t>
            </a:r>
          </a:p>
          <a:p>
            <a:r>
              <a:rPr lang="en-US" dirty="0"/>
              <a:t>Married Summer 2005,</a:t>
            </a:r>
          </a:p>
          <a:p>
            <a:r>
              <a:rPr lang="en-US" dirty="0"/>
              <a:t>MOVED to the UK in July 2006 to start over as a lecturer again at Loughborough University.</a:t>
            </a:r>
          </a:p>
        </p:txBody>
      </p:sp>
      <p:pic>
        <p:nvPicPr>
          <p:cNvPr id="4" name="Picture 4">
            <a:extLst>
              <a:ext uri="{FF2B5EF4-FFF2-40B4-BE49-F238E27FC236}">
                <a16:creationId xmlns:a16="http://schemas.microsoft.com/office/drawing/2014/main" id="{7A47E838-F294-4AA9-B498-7DD076CB8A72}"/>
              </a:ext>
            </a:extLst>
          </p:cNvPr>
          <p:cNvPicPr>
            <a:picLocks noChangeAspect="1"/>
          </p:cNvPicPr>
          <p:nvPr/>
        </p:nvPicPr>
        <p:blipFill rotWithShape="1">
          <a:blip r:embed="rId3"/>
          <a:srcRect r="2" b="1874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41438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E6CC-E78F-A7A0-E8AD-F53245949793}"/>
              </a:ext>
            </a:extLst>
          </p:cNvPr>
          <p:cNvSpPr>
            <a:spLocks noGrp="1"/>
          </p:cNvSpPr>
          <p:nvPr>
            <p:ph type="title"/>
          </p:nvPr>
        </p:nvSpPr>
        <p:spPr>
          <a:xfrm>
            <a:off x="7258415" y="4826049"/>
            <a:ext cx="3986759" cy="1325563"/>
          </a:xfrm>
        </p:spPr>
        <p:txBody>
          <a:bodyPr>
            <a:normAutofit fontScale="90000"/>
          </a:bodyPr>
          <a:lstStyle/>
          <a:p>
            <a:r>
              <a:rPr lang="en-GB" dirty="0"/>
              <a:t>Branching out, or trying to put down new roots?</a:t>
            </a:r>
            <a:br>
              <a:rPr lang="en-GB" dirty="0"/>
            </a:br>
            <a:r>
              <a:rPr lang="en-GB" dirty="0"/>
              <a:t>2006 - 2010</a:t>
            </a:r>
          </a:p>
        </p:txBody>
      </p:sp>
      <p:grpSp>
        <p:nvGrpSpPr>
          <p:cNvPr id="14" name="Group 13">
            <a:extLst>
              <a:ext uri="{FF2B5EF4-FFF2-40B4-BE49-F238E27FC236}">
                <a16:creationId xmlns:a16="http://schemas.microsoft.com/office/drawing/2014/main" id="{B0FFEFCA-611E-EBD9-467F-5497F685BCB6}"/>
              </a:ext>
            </a:extLst>
          </p:cNvPr>
          <p:cNvGrpSpPr/>
          <p:nvPr/>
        </p:nvGrpSpPr>
        <p:grpSpPr>
          <a:xfrm>
            <a:off x="2200775" y="1833153"/>
            <a:ext cx="4214520" cy="4592160"/>
            <a:chOff x="2221169" y="1673831"/>
            <a:chExt cx="4214520" cy="459216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0A1B2F7-4C85-7D53-C46D-FB6B73341C7E}"/>
                    </a:ext>
                  </a:extLst>
                </p14:cNvPr>
                <p14:cNvContentPartPr/>
                <p14:nvPr/>
              </p14:nvContentPartPr>
              <p14:xfrm>
                <a:off x="2840729" y="4492991"/>
                <a:ext cx="2004120" cy="1773000"/>
              </p14:xfrm>
            </p:contentPart>
          </mc:Choice>
          <mc:Fallback xmlns="">
            <p:pic>
              <p:nvPicPr>
                <p:cNvPr id="4" name="Ink 3">
                  <a:extLst>
                    <a:ext uri="{FF2B5EF4-FFF2-40B4-BE49-F238E27FC236}">
                      <a16:creationId xmlns:a16="http://schemas.microsoft.com/office/drawing/2014/main" id="{C0A1B2F7-4C85-7D53-C46D-FB6B73341C7E}"/>
                    </a:ext>
                  </a:extLst>
                </p:cNvPr>
                <p:cNvPicPr/>
                <p:nvPr/>
              </p:nvPicPr>
              <p:blipFill>
                <a:blip r:embed="rId4"/>
                <a:stretch>
                  <a:fillRect/>
                </a:stretch>
              </p:blipFill>
              <p:spPr>
                <a:xfrm>
                  <a:off x="2822729" y="4475351"/>
                  <a:ext cx="2039760" cy="1808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F9EF57A-6B69-A4C5-2CE7-F5E8238595FA}"/>
                    </a:ext>
                  </a:extLst>
                </p14:cNvPr>
                <p14:cNvContentPartPr/>
                <p14:nvPr/>
              </p14:nvContentPartPr>
              <p14:xfrm>
                <a:off x="4651529" y="4532951"/>
                <a:ext cx="446040" cy="1344960"/>
              </p14:xfrm>
            </p:contentPart>
          </mc:Choice>
          <mc:Fallback xmlns="">
            <p:pic>
              <p:nvPicPr>
                <p:cNvPr id="5" name="Ink 4">
                  <a:extLst>
                    <a:ext uri="{FF2B5EF4-FFF2-40B4-BE49-F238E27FC236}">
                      <a16:creationId xmlns:a16="http://schemas.microsoft.com/office/drawing/2014/main" id="{0F9EF57A-6B69-A4C5-2CE7-F5E8238595FA}"/>
                    </a:ext>
                  </a:extLst>
                </p:cNvPr>
                <p:cNvPicPr/>
                <p:nvPr/>
              </p:nvPicPr>
              <p:blipFill>
                <a:blip r:embed="rId6"/>
                <a:stretch>
                  <a:fillRect/>
                </a:stretch>
              </p:blipFill>
              <p:spPr>
                <a:xfrm>
                  <a:off x="4633889" y="4514951"/>
                  <a:ext cx="481680" cy="1380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D82EDCB1-B2A1-AABB-B47C-5C6CA1FEA566}"/>
                    </a:ext>
                  </a:extLst>
                </p14:cNvPr>
                <p14:cNvContentPartPr/>
                <p14:nvPr/>
              </p14:nvContentPartPr>
              <p14:xfrm>
                <a:off x="5111609" y="4413071"/>
                <a:ext cx="1324080" cy="1502280"/>
              </p14:xfrm>
            </p:contentPart>
          </mc:Choice>
          <mc:Fallback xmlns="">
            <p:pic>
              <p:nvPicPr>
                <p:cNvPr id="6" name="Ink 5">
                  <a:extLst>
                    <a:ext uri="{FF2B5EF4-FFF2-40B4-BE49-F238E27FC236}">
                      <a16:creationId xmlns:a16="http://schemas.microsoft.com/office/drawing/2014/main" id="{D82EDCB1-B2A1-AABB-B47C-5C6CA1FEA566}"/>
                    </a:ext>
                  </a:extLst>
                </p:cNvPr>
                <p:cNvPicPr/>
                <p:nvPr/>
              </p:nvPicPr>
              <p:blipFill>
                <a:blip r:embed="rId8"/>
                <a:stretch>
                  <a:fillRect/>
                </a:stretch>
              </p:blipFill>
              <p:spPr>
                <a:xfrm>
                  <a:off x="5093609" y="4395071"/>
                  <a:ext cx="1359720" cy="1537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66DB5D90-A31E-867E-25B6-49DB6B8A691B}"/>
                    </a:ext>
                  </a:extLst>
                </p14:cNvPr>
                <p14:cNvContentPartPr/>
                <p14:nvPr/>
              </p14:nvContentPartPr>
              <p14:xfrm>
                <a:off x="5328689" y="2849591"/>
                <a:ext cx="964800" cy="3103200"/>
              </p14:xfrm>
            </p:contentPart>
          </mc:Choice>
          <mc:Fallback xmlns="">
            <p:pic>
              <p:nvPicPr>
                <p:cNvPr id="8" name="Ink 7">
                  <a:extLst>
                    <a:ext uri="{FF2B5EF4-FFF2-40B4-BE49-F238E27FC236}">
                      <a16:creationId xmlns:a16="http://schemas.microsoft.com/office/drawing/2014/main" id="{66DB5D90-A31E-867E-25B6-49DB6B8A691B}"/>
                    </a:ext>
                  </a:extLst>
                </p:cNvPr>
                <p:cNvPicPr/>
                <p:nvPr/>
              </p:nvPicPr>
              <p:blipFill>
                <a:blip r:embed="rId10"/>
                <a:stretch>
                  <a:fillRect/>
                </a:stretch>
              </p:blipFill>
              <p:spPr>
                <a:xfrm>
                  <a:off x="5311049" y="2831951"/>
                  <a:ext cx="1000440" cy="3138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667CD29-A2B1-5FC3-2680-790FDA5ABD8B}"/>
                    </a:ext>
                  </a:extLst>
                </p14:cNvPr>
                <p14:cNvContentPartPr/>
                <p14:nvPr/>
              </p14:nvContentPartPr>
              <p14:xfrm>
                <a:off x="2221169" y="2918351"/>
                <a:ext cx="2622960" cy="1458360"/>
              </p14:xfrm>
            </p:contentPart>
          </mc:Choice>
          <mc:Fallback xmlns="">
            <p:pic>
              <p:nvPicPr>
                <p:cNvPr id="10" name="Ink 9">
                  <a:extLst>
                    <a:ext uri="{FF2B5EF4-FFF2-40B4-BE49-F238E27FC236}">
                      <a16:creationId xmlns:a16="http://schemas.microsoft.com/office/drawing/2014/main" id="{7667CD29-A2B1-5FC3-2680-790FDA5ABD8B}"/>
                    </a:ext>
                  </a:extLst>
                </p:cNvPr>
                <p:cNvPicPr/>
                <p:nvPr/>
              </p:nvPicPr>
              <p:blipFill>
                <a:blip r:embed="rId12"/>
                <a:stretch>
                  <a:fillRect/>
                </a:stretch>
              </p:blipFill>
              <p:spPr>
                <a:xfrm>
                  <a:off x="2203529" y="2900351"/>
                  <a:ext cx="2658600" cy="149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8FE11FAA-F909-4460-9C83-EF0BDFED558E}"/>
                    </a:ext>
                  </a:extLst>
                </p14:cNvPr>
                <p14:cNvContentPartPr/>
                <p14:nvPr/>
              </p14:nvContentPartPr>
              <p14:xfrm>
                <a:off x="4921889" y="3909791"/>
                <a:ext cx="360" cy="360"/>
              </p14:xfrm>
            </p:contentPart>
          </mc:Choice>
          <mc:Fallback xmlns="">
            <p:pic>
              <p:nvPicPr>
                <p:cNvPr id="12" name="Ink 11">
                  <a:extLst>
                    <a:ext uri="{FF2B5EF4-FFF2-40B4-BE49-F238E27FC236}">
                      <a16:creationId xmlns:a16="http://schemas.microsoft.com/office/drawing/2014/main" id="{8FE11FAA-F909-4460-9C83-EF0BDFED558E}"/>
                    </a:ext>
                  </a:extLst>
                </p:cNvPr>
                <p:cNvPicPr/>
                <p:nvPr/>
              </p:nvPicPr>
              <p:blipFill>
                <a:blip r:embed="rId14"/>
                <a:stretch>
                  <a:fillRect/>
                </a:stretch>
              </p:blipFill>
              <p:spPr>
                <a:xfrm>
                  <a:off x="4904249" y="38917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D1E57F2D-F259-4A30-9210-1F25FDE2B000}"/>
                    </a:ext>
                  </a:extLst>
                </p14:cNvPr>
                <p14:cNvContentPartPr/>
                <p14:nvPr/>
              </p14:nvContentPartPr>
              <p14:xfrm>
                <a:off x="4921889" y="1673831"/>
                <a:ext cx="312840" cy="1691280"/>
              </p14:xfrm>
            </p:contentPart>
          </mc:Choice>
          <mc:Fallback xmlns="">
            <p:pic>
              <p:nvPicPr>
                <p:cNvPr id="13" name="Ink 12">
                  <a:extLst>
                    <a:ext uri="{FF2B5EF4-FFF2-40B4-BE49-F238E27FC236}">
                      <a16:creationId xmlns:a16="http://schemas.microsoft.com/office/drawing/2014/main" id="{D1E57F2D-F259-4A30-9210-1F25FDE2B000}"/>
                    </a:ext>
                  </a:extLst>
                </p:cNvPr>
                <p:cNvPicPr/>
                <p:nvPr/>
              </p:nvPicPr>
              <p:blipFill>
                <a:blip r:embed="rId16"/>
                <a:stretch>
                  <a:fillRect/>
                </a:stretch>
              </p:blipFill>
              <p:spPr>
                <a:xfrm>
                  <a:off x="4904249" y="1656191"/>
                  <a:ext cx="348480" cy="1726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ED079115-593F-9751-5C3F-FE4D22C937F8}"/>
                  </a:ext>
                </a:extLst>
              </p14:cNvPr>
              <p14:cNvContentPartPr/>
              <p14:nvPr/>
            </p14:nvContentPartPr>
            <p14:xfrm>
              <a:off x="6264329" y="2215271"/>
              <a:ext cx="2392920" cy="741960"/>
            </p14:xfrm>
          </p:contentPart>
        </mc:Choice>
        <mc:Fallback xmlns="">
          <p:pic>
            <p:nvPicPr>
              <p:cNvPr id="15" name="Ink 14">
                <a:extLst>
                  <a:ext uri="{FF2B5EF4-FFF2-40B4-BE49-F238E27FC236}">
                    <a16:creationId xmlns:a16="http://schemas.microsoft.com/office/drawing/2014/main" id="{ED079115-593F-9751-5C3F-FE4D22C937F8}"/>
                  </a:ext>
                </a:extLst>
              </p:cNvPr>
              <p:cNvPicPr/>
              <p:nvPr/>
            </p:nvPicPr>
            <p:blipFill>
              <a:blip r:embed="rId18"/>
              <a:stretch>
                <a:fillRect/>
              </a:stretch>
            </p:blipFill>
            <p:spPr>
              <a:xfrm>
                <a:off x="6246329" y="2197271"/>
                <a:ext cx="2428560" cy="777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91341F74-8C8D-B126-7F43-D9B79A15E3EF}"/>
                  </a:ext>
                </a:extLst>
              </p14:cNvPr>
              <p14:cNvContentPartPr/>
              <p14:nvPr/>
            </p14:nvContentPartPr>
            <p14:xfrm>
              <a:off x="72798" y="2388186"/>
              <a:ext cx="1734840" cy="1824840"/>
            </p14:xfrm>
          </p:contentPart>
        </mc:Choice>
        <mc:Fallback xmlns="">
          <p:pic>
            <p:nvPicPr>
              <p:cNvPr id="16" name="Ink 15">
                <a:extLst>
                  <a:ext uri="{FF2B5EF4-FFF2-40B4-BE49-F238E27FC236}">
                    <a16:creationId xmlns:a16="http://schemas.microsoft.com/office/drawing/2014/main" id="{91341F74-8C8D-B126-7F43-D9B79A15E3EF}"/>
                  </a:ext>
                </a:extLst>
              </p:cNvPr>
              <p:cNvPicPr/>
              <p:nvPr/>
            </p:nvPicPr>
            <p:blipFill>
              <a:blip r:embed="rId20"/>
              <a:stretch>
                <a:fillRect/>
              </a:stretch>
            </p:blipFill>
            <p:spPr>
              <a:xfrm>
                <a:off x="55158" y="2370546"/>
                <a:ext cx="1770480" cy="1860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26492209-4E32-CED1-FE55-E096248EC8A8}"/>
                  </a:ext>
                </a:extLst>
              </p14:cNvPr>
              <p14:cNvContentPartPr/>
              <p14:nvPr/>
            </p14:nvContentPartPr>
            <p14:xfrm>
              <a:off x="446009" y="984906"/>
              <a:ext cx="1734840" cy="1403280"/>
            </p14:xfrm>
          </p:contentPart>
        </mc:Choice>
        <mc:Fallback xmlns="">
          <p:pic>
            <p:nvPicPr>
              <p:cNvPr id="17" name="Ink 16">
                <a:extLst>
                  <a:ext uri="{FF2B5EF4-FFF2-40B4-BE49-F238E27FC236}">
                    <a16:creationId xmlns:a16="http://schemas.microsoft.com/office/drawing/2014/main" id="{26492209-4E32-CED1-FE55-E096248EC8A8}"/>
                  </a:ext>
                </a:extLst>
              </p:cNvPr>
              <p:cNvPicPr/>
              <p:nvPr/>
            </p:nvPicPr>
            <p:blipFill>
              <a:blip r:embed="rId22"/>
              <a:stretch>
                <a:fillRect/>
              </a:stretch>
            </p:blipFill>
            <p:spPr>
              <a:xfrm>
                <a:off x="428369" y="967266"/>
                <a:ext cx="1770480" cy="1438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9B5EB0A2-7D53-0F72-78B4-06F016256044}"/>
                  </a:ext>
                </a:extLst>
              </p14:cNvPr>
              <p14:cNvContentPartPr/>
              <p14:nvPr/>
            </p14:nvContentPartPr>
            <p14:xfrm>
              <a:off x="4132643" y="73158"/>
              <a:ext cx="1499400" cy="1504440"/>
            </p14:xfrm>
          </p:contentPart>
        </mc:Choice>
        <mc:Fallback xmlns="">
          <p:pic>
            <p:nvPicPr>
              <p:cNvPr id="19" name="Ink 18">
                <a:extLst>
                  <a:ext uri="{FF2B5EF4-FFF2-40B4-BE49-F238E27FC236}">
                    <a16:creationId xmlns:a16="http://schemas.microsoft.com/office/drawing/2014/main" id="{9B5EB0A2-7D53-0F72-78B4-06F016256044}"/>
                  </a:ext>
                </a:extLst>
              </p:cNvPr>
              <p:cNvPicPr/>
              <p:nvPr/>
            </p:nvPicPr>
            <p:blipFill>
              <a:blip r:embed="rId24"/>
              <a:stretch>
                <a:fillRect/>
              </a:stretch>
            </p:blipFill>
            <p:spPr>
              <a:xfrm>
                <a:off x="4115003" y="55158"/>
                <a:ext cx="1535040" cy="1540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9F449F58-5762-0660-0804-92E1AD619BD4}"/>
                  </a:ext>
                </a:extLst>
              </p14:cNvPr>
              <p14:cNvContentPartPr/>
              <p14:nvPr/>
            </p14:nvContentPartPr>
            <p14:xfrm rot="2373818">
              <a:off x="2031803" y="614013"/>
              <a:ext cx="2052949" cy="1762515"/>
            </p14:xfrm>
          </p:contentPart>
        </mc:Choice>
        <mc:Fallback xmlns="">
          <p:pic>
            <p:nvPicPr>
              <p:cNvPr id="21" name="Ink 20">
                <a:extLst>
                  <a:ext uri="{FF2B5EF4-FFF2-40B4-BE49-F238E27FC236}">
                    <a16:creationId xmlns:a16="http://schemas.microsoft.com/office/drawing/2014/main" id="{9F449F58-5762-0660-0804-92E1AD619BD4}"/>
                  </a:ext>
                </a:extLst>
              </p:cNvPr>
              <p:cNvPicPr/>
              <p:nvPr/>
            </p:nvPicPr>
            <p:blipFill>
              <a:blip r:embed="rId26"/>
              <a:stretch>
                <a:fillRect/>
              </a:stretch>
            </p:blipFill>
            <p:spPr>
              <a:xfrm rot="2373818">
                <a:off x="2013801" y="596373"/>
                <a:ext cx="2088593" cy="1798154"/>
              </a:xfrm>
              <a:prstGeom prst="rect">
                <a:avLst/>
              </a:prstGeom>
            </p:spPr>
          </p:pic>
        </mc:Fallback>
      </mc:AlternateContent>
      <p:grpSp>
        <p:nvGrpSpPr>
          <p:cNvPr id="27" name="Group 26">
            <a:extLst>
              <a:ext uri="{FF2B5EF4-FFF2-40B4-BE49-F238E27FC236}">
                <a16:creationId xmlns:a16="http://schemas.microsoft.com/office/drawing/2014/main" id="{B655BE47-1C73-4E02-D411-EA50F99197C9}"/>
              </a:ext>
            </a:extLst>
          </p:cNvPr>
          <p:cNvGrpSpPr/>
          <p:nvPr/>
        </p:nvGrpSpPr>
        <p:grpSpPr>
          <a:xfrm>
            <a:off x="2448317" y="405781"/>
            <a:ext cx="8330538" cy="3813594"/>
            <a:chOff x="2356031" y="1000026"/>
            <a:chExt cx="8330538" cy="3813594"/>
          </a:xfrm>
        </p:grpSpPr>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FEFFCAB7-2E26-4D66-0CF4-29F470C6D2DA}"/>
                    </a:ext>
                  </a:extLst>
                </p14:cNvPr>
                <p14:cNvContentPartPr/>
                <p14:nvPr/>
              </p14:nvContentPartPr>
              <p14:xfrm>
                <a:off x="5312709" y="1000026"/>
                <a:ext cx="2524320" cy="788984"/>
              </p14:xfrm>
            </p:contentPart>
          </mc:Choice>
          <mc:Fallback xmlns="">
            <p:pic>
              <p:nvPicPr>
                <p:cNvPr id="23" name="Ink 22">
                  <a:extLst>
                    <a:ext uri="{FF2B5EF4-FFF2-40B4-BE49-F238E27FC236}">
                      <a16:creationId xmlns:a16="http://schemas.microsoft.com/office/drawing/2014/main" id="{FEFFCAB7-2E26-4D66-0CF4-29F470C6D2DA}"/>
                    </a:ext>
                  </a:extLst>
                </p:cNvPr>
                <p:cNvPicPr/>
                <p:nvPr/>
              </p:nvPicPr>
              <p:blipFill>
                <a:blip r:embed="rId28"/>
                <a:stretch>
                  <a:fillRect/>
                </a:stretch>
              </p:blipFill>
              <p:spPr>
                <a:xfrm>
                  <a:off x="5294709" y="982021"/>
                  <a:ext cx="2559960" cy="82463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834D8DB1-CF60-834F-4AE9-C97994267F9F}"/>
                    </a:ext>
                  </a:extLst>
                </p14:cNvPr>
                <p14:cNvContentPartPr/>
                <p14:nvPr/>
              </p14:nvContentPartPr>
              <p14:xfrm>
                <a:off x="7166129" y="1337591"/>
                <a:ext cx="3520440" cy="3469680"/>
              </p14:xfrm>
            </p:contentPart>
          </mc:Choice>
          <mc:Fallback xmlns="">
            <p:pic>
              <p:nvPicPr>
                <p:cNvPr id="24" name="Ink 23">
                  <a:extLst>
                    <a:ext uri="{FF2B5EF4-FFF2-40B4-BE49-F238E27FC236}">
                      <a16:creationId xmlns:a16="http://schemas.microsoft.com/office/drawing/2014/main" id="{834D8DB1-CF60-834F-4AE9-C97994267F9F}"/>
                    </a:ext>
                  </a:extLst>
                </p:cNvPr>
                <p:cNvPicPr/>
                <p:nvPr/>
              </p:nvPicPr>
              <p:blipFill>
                <a:blip r:embed="rId30"/>
                <a:stretch>
                  <a:fillRect/>
                </a:stretch>
              </p:blipFill>
              <p:spPr>
                <a:xfrm>
                  <a:off x="7148489" y="1319951"/>
                  <a:ext cx="3556080" cy="3505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C409563B-89F5-FCA9-5A7D-4F01A0C3C14B}"/>
                    </a:ext>
                  </a:extLst>
                </p14:cNvPr>
                <p14:cNvContentPartPr/>
                <p14:nvPr/>
              </p14:nvContentPartPr>
              <p14:xfrm>
                <a:off x="2356031" y="3202893"/>
                <a:ext cx="1172160" cy="1610727"/>
              </p14:xfrm>
            </p:contentPart>
          </mc:Choice>
          <mc:Fallback xmlns="">
            <p:pic>
              <p:nvPicPr>
                <p:cNvPr id="26" name="Ink 25">
                  <a:extLst>
                    <a:ext uri="{FF2B5EF4-FFF2-40B4-BE49-F238E27FC236}">
                      <a16:creationId xmlns:a16="http://schemas.microsoft.com/office/drawing/2014/main" id="{C409563B-89F5-FCA9-5A7D-4F01A0C3C14B}"/>
                    </a:ext>
                  </a:extLst>
                </p:cNvPr>
                <p:cNvPicPr/>
                <p:nvPr/>
              </p:nvPicPr>
              <p:blipFill>
                <a:blip r:embed="rId32"/>
                <a:stretch>
                  <a:fillRect/>
                </a:stretch>
              </p:blipFill>
              <p:spPr>
                <a:xfrm>
                  <a:off x="2338031" y="3184896"/>
                  <a:ext cx="1207800" cy="1646361"/>
                </a:xfrm>
                <a:prstGeom prst="rect">
                  <a:avLst/>
                </a:prstGeom>
              </p:spPr>
            </p:pic>
          </mc:Fallback>
        </mc:AlternateContent>
      </p:grpSp>
      <p:sp>
        <p:nvSpPr>
          <p:cNvPr id="31" name="TextBox 30">
            <a:extLst>
              <a:ext uri="{FF2B5EF4-FFF2-40B4-BE49-F238E27FC236}">
                <a16:creationId xmlns:a16="http://schemas.microsoft.com/office/drawing/2014/main" id="{D4AF6A60-A701-BFB6-BBCA-929CEAE44E97}"/>
              </a:ext>
            </a:extLst>
          </p:cNvPr>
          <p:cNvSpPr txBox="1"/>
          <p:nvPr/>
        </p:nvSpPr>
        <p:spPr>
          <a:xfrm>
            <a:off x="3969529" y="6265991"/>
            <a:ext cx="4668908" cy="523220"/>
          </a:xfrm>
          <a:prstGeom prst="rect">
            <a:avLst/>
          </a:prstGeom>
          <a:noFill/>
        </p:spPr>
        <p:txBody>
          <a:bodyPr wrap="square" rtlCol="0">
            <a:spAutoFit/>
          </a:bodyPr>
          <a:lstStyle/>
          <a:p>
            <a:r>
              <a:rPr lang="en-GB" sz="2800" dirty="0"/>
              <a:t>Hodge  Theorems</a:t>
            </a:r>
          </a:p>
        </p:txBody>
      </p:sp>
      <p:sp>
        <p:nvSpPr>
          <p:cNvPr id="33" name="TextBox 32">
            <a:extLst>
              <a:ext uri="{FF2B5EF4-FFF2-40B4-BE49-F238E27FC236}">
                <a16:creationId xmlns:a16="http://schemas.microsoft.com/office/drawing/2014/main" id="{9ECE3D65-8FEE-4C10-B731-B6886E265EA7}"/>
              </a:ext>
            </a:extLst>
          </p:cNvPr>
          <p:cNvSpPr txBox="1"/>
          <p:nvPr/>
        </p:nvSpPr>
        <p:spPr>
          <a:xfrm>
            <a:off x="746887" y="2155740"/>
            <a:ext cx="2470548" cy="830997"/>
          </a:xfrm>
          <a:prstGeom prst="rect">
            <a:avLst/>
          </a:prstGeom>
          <a:noFill/>
        </p:spPr>
        <p:txBody>
          <a:bodyPr wrap="none" rtlCol="0">
            <a:spAutoFit/>
          </a:bodyPr>
          <a:lstStyle/>
          <a:p>
            <a:r>
              <a:rPr lang="en-GB" sz="2400" dirty="0"/>
              <a:t>Pseudodifferential</a:t>
            </a:r>
          </a:p>
          <a:p>
            <a:r>
              <a:rPr lang="en-GB" sz="2400" dirty="0"/>
              <a:t>Operator theory</a:t>
            </a:r>
          </a:p>
        </p:txBody>
      </p:sp>
      <p:sp>
        <p:nvSpPr>
          <p:cNvPr id="34" name="TextBox 33">
            <a:extLst>
              <a:ext uri="{FF2B5EF4-FFF2-40B4-BE49-F238E27FC236}">
                <a16:creationId xmlns:a16="http://schemas.microsoft.com/office/drawing/2014/main" id="{DBEDFB3F-9959-69D0-F547-230131CF37E8}"/>
              </a:ext>
            </a:extLst>
          </p:cNvPr>
          <p:cNvSpPr txBox="1"/>
          <p:nvPr/>
        </p:nvSpPr>
        <p:spPr>
          <a:xfrm>
            <a:off x="8348477" y="1571531"/>
            <a:ext cx="2320315" cy="830997"/>
          </a:xfrm>
          <a:prstGeom prst="rect">
            <a:avLst/>
          </a:prstGeom>
          <a:noFill/>
        </p:spPr>
        <p:txBody>
          <a:bodyPr wrap="none" rtlCol="0">
            <a:spAutoFit/>
          </a:bodyPr>
          <a:lstStyle/>
          <a:p>
            <a:r>
              <a:rPr lang="en-GB" sz="2400" dirty="0"/>
              <a:t>Topology of</a:t>
            </a:r>
          </a:p>
          <a:p>
            <a:r>
              <a:rPr lang="en-GB" sz="2400" dirty="0"/>
              <a:t> Stratified Spaces</a:t>
            </a:r>
          </a:p>
        </p:txBody>
      </p:sp>
      <p:sp>
        <p:nvSpPr>
          <p:cNvPr id="35" name="TextBox 34">
            <a:extLst>
              <a:ext uri="{FF2B5EF4-FFF2-40B4-BE49-F238E27FC236}">
                <a16:creationId xmlns:a16="http://schemas.microsoft.com/office/drawing/2014/main" id="{A505B36F-C487-37DB-3184-C0150BE13DCA}"/>
              </a:ext>
            </a:extLst>
          </p:cNvPr>
          <p:cNvSpPr txBox="1"/>
          <p:nvPr/>
        </p:nvSpPr>
        <p:spPr>
          <a:xfrm>
            <a:off x="4384972" y="873117"/>
            <a:ext cx="2413096" cy="830997"/>
          </a:xfrm>
          <a:prstGeom prst="rect">
            <a:avLst/>
          </a:prstGeom>
          <a:noFill/>
        </p:spPr>
        <p:txBody>
          <a:bodyPr wrap="none" rtlCol="0">
            <a:spAutoFit/>
          </a:bodyPr>
          <a:lstStyle/>
          <a:p>
            <a:r>
              <a:rPr lang="en-GB" sz="2400" dirty="0"/>
              <a:t>Singular Finite </a:t>
            </a:r>
          </a:p>
          <a:p>
            <a:r>
              <a:rPr lang="en-GB" sz="2400" dirty="0"/>
              <a:t>Element Methods</a:t>
            </a:r>
          </a:p>
        </p:txBody>
      </p:sp>
      <mc:AlternateContent xmlns:mc="http://schemas.openxmlformats.org/markup-compatibility/2006" xmlns:p14="http://schemas.microsoft.com/office/powerpoint/2010/main">
        <mc:Choice Requires="p14">
          <p:contentPart p14:bwMode="auto" r:id="rId33">
            <p14:nvContentPartPr>
              <p14:cNvPr id="37" name="Ink 36">
                <a:extLst>
                  <a:ext uri="{FF2B5EF4-FFF2-40B4-BE49-F238E27FC236}">
                    <a16:creationId xmlns:a16="http://schemas.microsoft.com/office/drawing/2014/main" id="{B9FD3872-20BF-4E69-4B49-9DFF4082404F}"/>
                  </a:ext>
                </a:extLst>
              </p14:cNvPr>
              <p14:cNvContentPartPr/>
              <p14:nvPr/>
            </p14:nvContentPartPr>
            <p14:xfrm rot="3915205">
              <a:off x="5601981" y="1988490"/>
              <a:ext cx="2237400" cy="2456248"/>
            </p14:xfrm>
          </p:contentPart>
        </mc:Choice>
        <mc:Fallback xmlns="">
          <p:pic>
            <p:nvPicPr>
              <p:cNvPr id="37" name="Ink 36">
                <a:extLst>
                  <a:ext uri="{FF2B5EF4-FFF2-40B4-BE49-F238E27FC236}">
                    <a16:creationId xmlns:a16="http://schemas.microsoft.com/office/drawing/2014/main" id="{B9FD3872-20BF-4E69-4B49-9DFF4082404F}"/>
                  </a:ext>
                </a:extLst>
              </p:cNvPr>
              <p:cNvPicPr/>
              <p:nvPr/>
            </p:nvPicPr>
            <p:blipFill>
              <a:blip r:embed="rId34"/>
              <a:stretch>
                <a:fillRect/>
              </a:stretch>
            </p:blipFill>
            <p:spPr>
              <a:xfrm rot="3915205">
                <a:off x="5583981" y="1970488"/>
                <a:ext cx="2273040" cy="2491893"/>
              </a:xfrm>
              <a:prstGeom prst="rect">
                <a:avLst/>
              </a:prstGeom>
            </p:spPr>
          </p:pic>
        </mc:Fallback>
      </mc:AlternateContent>
    </p:spTree>
    <p:extLst>
      <p:ext uri="{BB962C8B-B14F-4D97-AF65-F5344CB8AC3E}">
        <p14:creationId xmlns:p14="http://schemas.microsoft.com/office/powerpoint/2010/main" val="1463728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9E8C-C2BF-E340-A1D1-A25BD13F456E}"/>
              </a:ext>
            </a:extLst>
          </p:cNvPr>
          <p:cNvSpPr>
            <a:spLocks noGrp="1"/>
          </p:cNvSpPr>
          <p:nvPr>
            <p:ph type="title"/>
          </p:nvPr>
        </p:nvSpPr>
        <p:spPr>
          <a:xfrm>
            <a:off x="8643193" y="489507"/>
            <a:ext cx="3091607" cy="1655483"/>
          </a:xfrm>
        </p:spPr>
        <p:txBody>
          <a:bodyPr anchor="b">
            <a:normAutofit/>
          </a:bodyPr>
          <a:lstStyle/>
          <a:p>
            <a:r>
              <a:rPr lang="en-US" sz="4000" dirty="0"/>
              <a:t>Insta-family!</a:t>
            </a:r>
          </a:p>
        </p:txBody>
      </p:sp>
      <p:pic>
        <p:nvPicPr>
          <p:cNvPr id="3" name="Picture 3">
            <a:extLst>
              <a:ext uri="{FF2B5EF4-FFF2-40B4-BE49-F238E27FC236}">
                <a16:creationId xmlns:a16="http://schemas.microsoft.com/office/drawing/2014/main" id="{2B95F2CB-7C4D-4FD9-AF4F-3594A60045A6}"/>
              </a:ext>
            </a:extLst>
          </p:cNvPr>
          <p:cNvPicPr>
            <a:picLocks noChangeAspect="1"/>
          </p:cNvPicPr>
          <p:nvPr/>
        </p:nvPicPr>
        <p:blipFill rotWithShape="1">
          <a:blip r:embed="rId3"/>
          <a:srcRect r="-1" b="671"/>
          <a:stretch/>
        </p:blipFill>
        <p:spPr>
          <a:xfrm>
            <a:off x="20" y="431"/>
            <a:ext cx="8684206" cy="6857569"/>
          </a:xfrm>
          <a:prstGeom prst="rect">
            <a:avLst/>
          </a:prstGeom>
        </p:spPr>
      </p:pic>
      <p:sp>
        <p:nvSpPr>
          <p:cNvPr id="5" name="Content Placeholder 6">
            <a:extLst>
              <a:ext uri="{FF2B5EF4-FFF2-40B4-BE49-F238E27FC236}">
                <a16:creationId xmlns:a16="http://schemas.microsoft.com/office/drawing/2014/main" id="{6597AD86-56A9-465A-BEA0-03CFBEA279F5}"/>
              </a:ext>
            </a:extLst>
          </p:cNvPr>
          <p:cNvSpPr>
            <a:spLocks noGrp="1"/>
          </p:cNvSpPr>
          <p:nvPr>
            <p:ph idx="1"/>
          </p:nvPr>
        </p:nvSpPr>
        <p:spPr>
          <a:xfrm>
            <a:off x="8643193" y="2418408"/>
            <a:ext cx="2942813" cy="3540265"/>
          </a:xfrm>
        </p:spPr>
        <p:txBody>
          <a:bodyPr>
            <a:normAutofit/>
          </a:bodyPr>
          <a:lstStyle/>
          <a:p>
            <a:r>
              <a:rPr lang="en-US" sz="2000" dirty="0"/>
              <a:t>Adoption spring 2010 + 1 year adoption leave</a:t>
            </a:r>
          </a:p>
          <a:p>
            <a:endParaRPr lang="en-US" sz="2000" dirty="0"/>
          </a:p>
          <a:p>
            <a:r>
              <a:rPr lang="en-US" sz="2000" dirty="0"/>
              <a:t>Turns out being a mum takes a lot of time and energy</a:t>
            </a:r>
          </a:p>
          <a:p>
            <a:endParaRPr lang="en-US" sz="2000" dirty="0"/>
          </a:p>
          <a:p>
            <a:r>
              <a:rPr lang="en-US" sz="2000" dirty="0"/>
              <a:t>And it is hard to find extended periods of time to concentrate</a:t>
            </a:r>
          </a:p>
        </p:txBody>
      </p:sp>
    </p:spTree>
    <p:extLst>
      <p:ext uri="{BB962C8B-B14F-4D97-AF65-F5344CB8AC3E}">
        <p14:creationId xmlns:p14="http://schemas.microsoft.com/office/powerpoint/2010/main" val="1893819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35959" y="476671"/>
            <a:ext cx="5197929" cy="5612843"/>
          </a:xfrm>
        </p:spPr>
        <p:txBody>
          <a:bodyPr>
            <a:normAutofit/>
          </a:bodyPr>
          <a:lstStyle/>
          <a:p>
            <a:r>
              <a:rPr lang="en-GB" dirty="0"/>
              <a:t>2011-2015</a:t>
            </a:r>
            <a:br>
              <a:rPr lang="en-GB" dirty="0"/>
            </a:br>
            <a:r>
              <a:rPr lang="en-GB" dirty="0"/>
              <a:t>Jumping Across the Chasm: </a:t>
            </a:r>
            <a:br>
              <a:rPr lang="en-GB" dirty="0"/>
            </a:br>
            <a:r>
              <a:rPr lang="en-GB" dirty="0"/>
              <a:t> </a:t>
            </a:r>
            <a:r>
              <a:rPr lang="en-GB" sz="3600" dirty="0"/>
              <a:t>transitioning from pure mathematics to applied statistics</a:t>
            </a:r>
          </a:p>
        </p:txBody>
      </p:sp>
      <p:pic>
        <p:nvPicPr>
          <p:cNvPr id="5" name="Picture 4">
            <a:extLst>
              <a:ext uri="{FF2B5EF4-FFF2-40B4-BE49-F238E27FC236}">
                <a16:creationId xmlns:a16="http://schemas.microsoft.com/office/drawing/2014/main" id="{5F2B1B76-0B32-B449-9D1D-7EFFBA73E1EB}"/>
              </a:ext>
            </a:extLst>
          </p:cNvPr>
          <p:cNvPicPr>
            <a:picLocks noChangeAspect="1"/>
          </p:cNvPicPr>
          <p:nvPr/>
        </p:nvPicPr>
        <p:blipFill rotWithShape="1">
          <a:blip r:embed="rId3">
            <a:extLst>
              <a:ext uri="{28A0092B-C50C-407E-A947-70E740481C1C}">
                <a14:useLocalDpi xmlns:a14="http://schemas.microsoft.com/office/drawing/2010/main" val="0"/>
              </a:ext>
            </a:extLst>
          </a:blip>
          <a:srcRect t="5695" r="4255" b="7196"/>
          <a:stretch/>
        </p:blipFill>
        <p:spPr>
          <a:xfrm>
            <a:off x="663860" y="656691"/>
            <a:ext cx="4491800" cy="5789432"/>
          </a:xfrm>
          <a:prstGeom prst="rect">
            <a:avLst/>
          </a:prstGeom>
        </p:spPr>
      </p:pic>
    </p:spTree>
    <p:extLst>
      <p:ext uri="{BB962C8B-B14F-4D97-AF65-F5344CB8AC3E}">
        <p14:creationId xmlns:p14="http://schemas.microsoft.com/office/powerpoint/2010/main" val="2949295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9CCBC55-C36B-2E59-D94B-B15EA5AF3B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56" b="941"/>
          <a:stretch/>
        </p:blipFill>
        <p:spPr bwMode="auto">
          <a:xfrm>
            <a:off x="0" y="0"/>
            <a:ext cx="12171412" cy="71257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108D7CC-2829-9628-6AB0-FAFB8D055AE9}"/>
              </a:ext>
            </a:extLst>
          </p:cNvPr>
          <p:cNvPicPr>
            <a:picLocks noChangeAspect="1"/>
          </p:cNvPicPr>
          <p:nvPr/>
        </p:nvPicPr>
        <p:blipFill rotWithShape="1">
          <a:blip r:embed="rId4">
            <a:extLst>
              <a:ext uri="{28A0092B-C50C-407E-A947-70E740481C1C}">
                <a14:useLocalDpi xmlns:a14="http://schemas.microsoft.com/office/drawing/2010/main" val="0"/>
              </a:ext>
            </a:extLst>
          </a:blip>
          <a:srcRect l="1334" t="18972" r="13791"/>
          <a:stretch/>
        </p:blipFill>
        <p:spPr>
          <a:xfrm>
            <a:off x="5669280" y="3562864"/>
            <a:ext cx="4810530" cy="3444327"/>
          </a:xfrm>
          <a:prstGeom prst="rect">
            <a:avLst/>
          </a:prstGeom>
        </p:spPr>
      </p:pic>
      <p:pic>
        <p:nvPicPr>
          <p:cNvPr id="25" name="Picture 24">
            <a:extLst>
              <a:ext uri="{FF2B5EF4-FFF2-40B4-BE49-F238E27FC236}">
                <a16:creationId xmlns:a16="http://schemas.microsoft.com/office/drawing/2014/main" id="{2A2A7433-EFC1-9CF1-0934-7BC1820A1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908" y="430354"/>
            <a:ext cx="4377689" cy="3283267"/>
          </a:xfrm>
          <a:prstGeom prst="rect">
            <a:avLst/>
          </a:prstGeom>
        </p:spPr>
      </p:pic>
      <p:pic>
        <p:nvPicPr>
          <p:cNvPr id="21" name="Picture 20">
            <a:extLst>
              <a:ext uri="{FF2B5EF4-FFF2-40B4-BE49-F238E27FC236}">
                <a16:creationId xmlns:a16="http://schemas.microsoft.com/office/drawing/2014/main" id="{4A0484CF-5F69-8D9F-FE89-B497C4E74F91}"/>
              </a:ext>
            </a:extLst>
          </p:cNvPr>
          <p:cNvPicPr>
            <a:picLocks noChangeAspect="1"/>
          </p:cNvPicPr>
          <p:nvPr/>
        </p:nvPicPr>
        <p:blipFill rotWithShape="1">
          <a:blip r:embed="rId6">
            <a:extLst>
              <a:ext uri="{28A0092B-C50C-407E-A947-70E740481C1C}">
                <a14:useLocalDpi xmlns:a14="http://schemas.microsoft.com/office/drawing/2010/main" val="0"/>
              </a:ext>
            </a:extLst>
          </a:blip>
          <a:srcRect l="27266" t="3324" r="2041"/>
          <a:stretch/>
        </p:blipFill>
        <p:spPr>
          <a:xfrm>
            <a:off x="8887627" y="439389"/>
            <a:ext cx="2834287" cy="2906961"/>
          </a:xfrm>
          <a:prstGeom prst="rect">
            <a:avLst/>
          </a:prstGeom>
        </p:spPr>
      </p:pic>
      <p:pic>
        <p:nvPicPr>
          <p:cNvPr id="9" name="Picture 8">
            <a:extLst>
              <a:ext uri="{FF2B5EF4-FFF2-40B4-BE49-F238E27FC236}">
                <a16:creationId xmlns:a16="http://schemas.microsoft.com/office/drawing/2014/main" id="{5A89D9B8-7E54-49D3-1C56-6E81C7FAF152}"/>
              </a:ext>
            </a:extLst>
          </p:cNvPr>
          <p:cNvPicPr>
            <a:picLocks noChangeAspect="1"/>
          </p:cNvPicPr>
          <p:nvPr/>
        </p:nvPicPr>
        <p:blipFill>
          <a:blip r:embed="rId7"/>
          <a:stretch>
            <a:fillRect/>
          </a:stretch>
        </p:blipFill>
        <p:spPr>
          <a:xfrm>
            <a:off x="1567419" y="136366"/>
            <a:ext cx="3253882" cy="923591"/>
          </a:xfrm>
          <a:prstGeom prst="rect">
            <a:avLst/>
          </a:prstGeom>
        </p:spPr>
      </p:pic>
      <p:pic>
        <p:nvPicPr>
          <p:cNvPr id="11" name="Picture 10">
            <a:extLst>
              <a:ext uri="{FF2B5EF4-FFF2-40B4-BE49-F238E27FC236}">
                <a16:creationId xmlns:a16="http://schemas.microsoft.com/office/drawing/2014/main" id="{96E7F78B-D5EC-AE2A-F091-0C51B65F0FF0}"/>
              </a:ext>
            </a:extLst>
          </p:cNvPr>
          <p:cNvPicPr>
            <a:picLocks noChangeAspect="1"/>
          </p:cNvPicPr>
          <p:nvPr/>
        </p:nvPicPr>
        <p:blipFill>
          <a:blip r:embed="rId8"/>
          <a:stretch>
            <a:fillRect/>
          </a:stretch>
        </p:blipFill>
        <p:spPr>
          <a:xfrm rot="20448151">
            <a:off x="9521018" y="5374579"/>
            <a:ext cx="2622992" cy="784193"/>
          </a:xfrm>
          <a:prstGeom prst="rect">
            <a:avLst/>
          </a:prstGeom>
        </p:spPr>
      </p:pic>
      <p:pic>
        <p:nvPicPr>
          <p:cNvPr id="27" name="Picture 26">
            <a:extLst>
              <a:ext uri="{FF2B5EF4-FFF2-40B4-BE49-F238E27FC236}">
                <a16:creationId xmlns:a16="http://schemas.microsoft.com/office/drawing/2014/main" id="{C245D86F-95AF-5C5D-6508-E6DE8B061C12}"/>
              </a:ext>
            </a:extLst>
          </p:cNvPr>
          <p:cNvPicPr>
            <a:picLocks noChangeAspect="1"/>
          </p:cNvPicPr>
          <p:nvPr/>
        </p:nvPicPr>
        <p:blipFill>
          <a:blip r:embed="rId9"/>
          <a:stretch>
            <a:fillRect/>
          </a:stretch>
        </p:blipFill>
        <p:spPr>
          <a:xfrm rot="20917034">
            <a:off x="7698474" y="292307"/>
            <a:ext cx="2378307" cy="757175"/>
          </a:xfrm>
          <a:prstGeom prst="rect">
            <a:avLst/>
          </a:prstGeom>
        </p:spPr>
      </p:pic>
      <p:pic>
        <p:nvPicPr>
          <p:cNvPr id="3" name="Picture 2">
            <a:extLst>
              <a:ext uri="{FF2B5EF4-FFF2-40B4-BE49-F238E27FC236}">
                <a16:creationId xmlns:a16="http://schemas.microsoft.com/office/drawing/2014/main" id="{A65F74B0-1FCD-A1B6-7CA3-75240598B911}"/>
              </a:ext>
            </a:extLst>
          </p:cNvPr>
          <p:cNvPicPr>
            <a:picLocks noChangeAspect="1"/>
          </p:cNvPicPr>
          <p:nvPr/>
        </p:nvPicPr>
        <p:blipFill>
          <a:blip r:embed="rId10"/>
          <a:stretch>
            <a:fillRect/>
          </a:stretch>
        </p:blipFill>
        <p:spPr>
          <a:xfrm>
            <a:off x="5066312" y="284120"/>
            <a:ext cx="2580832" cy="3062230"/>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80E739D5-C0A4-CE93-5CA7-EB7C3DFBC1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403" y="4007609"/>
            <a:ext cx="3812275" cy="2859206"/>
          </a:xfrm>
          <a:prstGeom prst="rect">
            <a:avLst/>
          </a:prstGeom>
        </p:spPr>
      </p:pic>
      <p:pic>
        <p:nvPicPr>
          <p:cNvPr id="13" name="Picture 12">
            <a:extLst>
              <a:ext uri="{FF2B5EF4-FFF2-40B4-BE49-F238E27FC236}">
                <a16:creationId xmlns:a16="http://schemas.microsoft.com/office/drawing/2014/main" id="{5077386D-1FEF-1915-B6B6-0525DAAA338C}"/>
              </a:ext>
            </a:extLst>
          </p:cNvPr>
          <p:cNvPicPr>
            <a:picLocks noChangeAspect="1"/>
          </p:cNvPicPr>
          <p:nvPr/>
        </p:nvPicPr>
        <p:blipFill>
          <a:blip r:embed="rId12"/>
          <a:stretch>
            <a:fillRect/>
          </a:stretch>
        </p:blipFill>
        <p:spPr>
          <a:xfrm rot="1422803">
            <a:off x="3336265" y="4237284"/>
            <a:ext cx="2122198" cy="1151258"/>
          </a:xfrm>
          <a:prstGeom prst="rect">
            <a:avLst/>
          </a:prstGeom>
        </p:spPr>
      </p:pic>
    </p:spTree>
    <p:extLst>
      <p:ext uri="{BB962C8B-B14F-4D97-AF65-F5344CB8AC3E}">
        <p14:creationId xmlns:p14="http://schemas.microsoft.com/office/powerpoint/2010/main" val="2501167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5797EF-7C93-AA43-A277-E602555E1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105" y="577849"/>
            <a:ext cx="3609655" cy="2493325"/>
          </a:xfrm>
          <a:prstGeom prst="rect">
            <a:avLst/>
          </a:prstGeom>
        </p:spPr>
      </p:pic>
      <p:pic>
        <p:nvPicPr>
          <p:cNvPr id="9" name="Picture 8">
            <a:extLst>
              <a:ext uri="{FF2B5EF4-FFF2-40B4-BE49-F238E27FC236}">
                <a16:creationId xmlns:a16="http://schemas.microsoft.com/office/drawing/2014/main" id="{F7CEB21E-D403-F94D-A015-879645C74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050" y="577851"/>
            <a:ext cx="3139119" cy="2493325"/>
          </a:xfrm>
          <a:prstGeom prst="rect">
            <a:avLst/>
          </a:prstGeom>
        </p:spPr>
      </p:pic>
      <p:pic>
        <p:nvPicPr>
          <p:cNvPr id="5" name="Picture 4">
            <a:extLst>
              <a:ext uri="{FF2B5EF4-FFF2-40B4-BE49-F238E27FC236}">
                <a16:creationId xmlns:a16="http://schemas.microsoft.com/office/drawing/2014/main" id="{1BFF7DCC-CC57-EA49-AA4E-649BD3FC56B0}"/>
              </a:ext>
            </a:extLst>
          </p:cNvPr>
          <p:cNvPicPr>
            <a:picLocks noChangeAspect="1"/>
          </p:cNvPicPr>
          <p:nvPr/>
        </p:nvPicPr>
        <p:blipFill rotWithShape="1">
          <a:blip r:embed="rId4">
            <a:extLst>
              <a:ext uri="{28A0092B-C50C-407E-A947-70E740481C1C}">
                <a14:useLocalDpi xmlns:a14="http://schemas.microsoft.com/office/drawing/2010/main" val="0"/>
              </a:ext>
            </a:extLst>
          </a:blip>
          <a:srcRect r="24606"/>
          <a:stretch/>
        </p:blipFill>
        <p:spPr>
          <a:xfrm>
            <a:off x="1657350" y="577850"/>
            <a:ext cx="2926482" cy="2493325"/>
          </a:xfrm>
          <a:prstGeom prst="rect">
            <a:avLst/>
          </a:prstGeom>
        </p:spPr>
      </p:pic>
      <p:pic>
        <p:nvPicPr>
          <p:cNvPr id="17" name="Picture 16">
            <a:extLst>
              <a:ext uri="{FF2B5EF4-FFF2-40B4-BE49-F238E27FC236}">
                <a16:creationId xmlns:a16="http://schemas.microsoft.com/office/drawing/2014/main" id="{59C0EFA8-6725-2745-AF53-DED22DC6D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145" y="3091469"/>
            <a:ext cx="3242557" cy="2193202"/>
          </a:xfrm>
          <a:prstGeom prst="rect">
            <a:avLst/>
          </a:prstGeom>
        </p:spPr>
      </p:pic>
      <p:pic>
        <p:nvPicPr>
          <p:cNvPr id="13" name="Picture 12">
            <a:extLst>
              <a:ext uri="{FF2B5EF4-FFF2-40B4-BE49-F238E27FC236}">
                <a16:creationId xmlns:a16="http://schemas.microsoft.com/office/drawing/2014/main" id="{B6F4FAEC-553E-194C-A74B-93C00A1A65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7168" y="3049025"/>
            <a:ext cx="3358530" cy="2235647"/>
          </a:xfrm>
          <a:prstGeom prst="rect">
            <a:avLst/>
          </a:prstGeom>
        </p:spPr>
      </p:pic>
      <p:pic>
        <p:nvPicPr>
          <p:cNvPr id="15" name="Picture 14">
            <a:extLst>
              <a:ext uri="{FF2B5EF4-FFF2-40B4-BE49-F238E27FC236}">
                <a16:creationId xmlns:a16="http://schemas.microsoft.com/office/drawing/2014/main" id="{28D1A27B-60AF-D84A-9E1D-0DBB320053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9049" y="3071174"/>
            <a:ext cx="3190822" cy="2230035"/>
          </a:xfrm>
          <a:prstGeom prst="rect">
            <a:avLst/>
          </a:prstGeom>
        </p:spPr>
      </p:pic>
      <p:pic>
        <p:nvPicPr>
          <p:cNvPr id="3" name="Picture 2">
            <a:extLst>
              <a:ext uri="{FF2B5EF4-FFF2-40B4-BE49-F238E27FC236}">
                <a16:creationId xmlns:a16="http://schemas.microsoft.com/office/drawing/2014/main" id="{CB296582-0908-5845-BC74-165637044D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5720" y="5542347"/>
            <a:ext cx="5143500" cy="977900"/>
          </a:xfrm>
          <a:prstGeom prst="rect">
            <a:avLst/>
          </a:prstGeom>
        </p:spPr>
      </p:pic>
    </p:spTree>
    <p:extLst>
      <p:ext uri="{BB962C8B-B14F-4D97-AF65-F5344CB8AC3E}">
        <p14:creationId xmlns:p14="http://schemas.microsoft.com/office/powerpoint/2010/main" val="2511368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a:solidFill>
                  <a:srgbClr val="FFFFFF"/>
                </a:solidFill>
              </a:rPr>
              <a:t>A timeline of change</a:t>
            </a:r>
          </a:p>
        </p:txBody>
      </p:sp>
      <p:sp>
        <p:nvSpPr>
          <p:cNvPr id="1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Content Placeholder 2"/>
          <p:cNvSpPr>
            <a:spLocks noGrp="1"/>
          </p:cNvSpPr>
          <p:nvPr>
            <p:ph idx="1"/>
          </p:nvPr>
        </p:nvSpPr>
        <p:spPr>
          <a:xfrm>
            <a:off x="4447308" y="591344"/>
            <a:ext cx="6906491" cy="5585619"/>
          </a:xfrm>
        </p:spPr>
        <p:txBody>
          <a:bodyPr anchor="ctr">
            <a:normAutofit/>
          </a:bodyPr>
          <a:lstStyle/>
          <a:p>
            <a:r>
              <a:rPr lang="en-GB" sz="1800"/>
              <a:t>2011:  Start teaching (and learning!) undergraduate applied statistics, become programme director for new Mathematics with Statistics programme</a:t>
            </a:r>
          </a:p>
          <a:p>
            <a:r>
              <a:rPr lang="en-GB" sz="1800"/>
              <a:t>Summer 2012:  HEA Teaching Development Grant:  Undergraduate summer research project to develop online resources and teaching materials</a:t>
            </a:r>
          </a:p>
          <a:p>
            <a:r>
              <a:rPr lang="en-GB" sz="1800"/>
              <a:t>2012-13:  Five final year undergraduate projects in different statistics topics</a:t>
            </a:r>
          </a:p>
          <a:p>
            <a:r>
              <a:rPr lang="en-GB" sz="1800"/>
              <a:t>Summer 2013:  Another undergraduate research project to develop online statistics resources, funded by Loughborough Teaching Innovation Award</a:t>
            </a:r>
          </a:p>
          <a:p>
            <a:r>
              <a:rPr lang="en-GB" sz="1800"/>
              <a:t>2015-16:  Developing research collaborations</a:t>
            </a:r>
          </a:p>
          <a:p>
            <a:r>
              <a:rPr lang="en-GB" sz="1800"/>
              <a:t>2016:  First PhD students in statistics, failed grant application</a:t>
            </a:r>
          </a:p>
          <a:p>
            <a:r>
              <a:rPr lang="en-GB" sz="1800"/>
              <a:t>2017:  First publications, another new PhD student, first consulting project</a:t>
            </a:r>
          </a:p>
          <a:p>
            <a:r>
              <a:rPr lang="en-GB" sz="1800"/>
              <a:t>2018:  Another new PhD student, another unsuccessful grant application</a:t>
            </a:r>
          </a:p>
        </p:txBody>
      </p:sp>
    </p:spTree>
    <p:extLst>
      <p:ext uri="{BB962C8B-B14F-4D97-AF65-F5344CB8AC3E}">
        <p14:creationId xmlns:p14="http://schemas.microsoft.com/office/powerpoint/2010/main" val="67568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GB" sz="5400" dirty="0"/>
              <a:t>2019:  Resistive pulse sensing</a:t>
            </a:r>
          </a:p>
        </p:txBody>
      </p:sp>
      <p:pic>
        <p:nvPicPr>
          <p:cNvPr id="5" name="Picture 4" descr="Periodic table of elements">
            <a:extLst>
              <a:ext uri="{FF2B5EF4-FFF2-40B4-BE49-F238E27FC236}">
                <a16:creationId xmlns:a16="http://schemas.microsoft.com/office/drawing/2014/main" id="{32C28234-7F3B-8152-0BE8-6B6DE004BF55}"/>
              </a:ext>
            </a:extLst>
          </p:cNvPr>
          <p:cNvPicPr>
            <a:picLocks noChangeAspect="1"/>
          </p:cNvPicPr>
          <p:nvPr/>
        </p:nvPicPr>
        <p:blipFill rotWithShape="1">
          <a:blip r:embed="rId2"/>
          <a:srcRect l="32702" r="23835" b="38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GB" sz="1900"/>
              <a:t>Originally a method of counting particles in solution, previous work to determine size distributions and charge</a:t>
            </a:r>
          </a:p>
          <a:p>
            <a:endParaRPr lang="en-GB" sz="1900"/>
          </a:p>
          <a:p>
            <a:r>
              <a:rPr lang="en-GB" sz="1900"/>
              <a:t>Industrial motivation:  Current nanoparticle characterisation and quality control methods are slow, expensive and cannot be done in solution </a:t>
            </a:r>
          </a:p>
          <a:p>
            <a:pPr marL="0" indent="0">
              <a:buNone/>
            </a:pPr>
            <a:endParaRPr lang="en-GB" sz="1900"/>
          </a:p>
          <a:p>
            <a:r>
              <a:rPr lang="en-GB" sz="1900"/>
              <a:t>Goal:  extract real time shape data for particles in solution from nanopore signals (transition from a counting to an imaging method)</a:t>
            </a:r>
          </a:p>
          <a:p>
            <a:endParaRPr lang="en-GB" sz="1900"/>
          </a:p>
        </p:txBody>
      </p:sp>
    </p:spTree>
    <p:extLst>
      <p:ext uri="{BB962C8B-B14F-4D97-AF65-F5344CB8AC3E}">
        <p14:creationId xmlns:p14="http://schemas.microsoft.com/office/powerpoint/2010/main" val="644278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19535" y="6321474"/>
            <a:ext cx="8229600" cy="392907"/>
          </a:xfrm>
        </p:spPr>
        <p:txBody>
          <a:bodyPr>
            <a:normAutofit fontScale="85000" lnSpcReduction="10000"/>
          </a:bodyPr>
          <a:lstStyle/>
          <a:p>
            <a:pPr marL="0" indent="0">
              <a:buNone/>
            </a:pPr>
            <a:r>
              <a:rPr lang="en-GB" dirty="0"/>
              <a:t>Somerville et al, 2013, </a:t>
            </a:r>
            <a:r>
              <a:rPr lang="en-GB" dirty="0">
                <a:hlinkClick r:id="rId3" tooltip="Persistent link using digital object identifier"/>
              </a:rPr>
              <a:t>https://doi.org/10.1016/j.jcis.2012.11.071</a:t>
            </a:r>
            <a:endParaRPr lang="en-GB" dirty="0"/>
          </a:p>
        </p:txBody>
      </p:sp>
      <p:pic>
        <p:nvPicPr>
          <p:cNvPr id="1027" name="Picture 3" descr="C:\Users\maeh\Desktop\glasgow talk\resistive pulse sens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097" y="340072"/>
            <a:ext cx="9558477" cy="564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523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E257-9AEB-D63A-4A96-AA1016DAB6AF}"/>
              </a:ext>
            </a:extLst>
          </p:cNvPr>
          <p:cNvSpPr>
            <a:spLocks noGrp="1"/>
          </p:cNvSpPr>
          <p:nvPr>
            <p:ph type="title"/>
          </p:nvPr>
        </p:nvSpPr>
        <p:spPr>
          <a:xfrm>
            <a:off x="407200" y="228938"/>
            <a:ext cx="10515600" cy="1325563"/>
          </a:xfrm>
        </p:spPr>
        <p:txBody>
          <a:bodyPr/>
          <a:lstStyle/>
          <a:p>
            <a:r>
              <a:rPr lang="en-GB" dirty="0"/>
              <a:t>Statistical Metrology</a:t>
            </a:r>
          </a:p>
        </p:txBody>
      </p:sp>
      <p:sp>
        <p:nvSpPr>
          <p:cNvPr id="7" name="TextBox 6">
            <a:extLst>
              <a:ext uri="{FF2B5EF4-FFF2-40B4-BE49-F238E27FC236}">
                <a16:creationId xmlns:a16="http://schemas.microsoft.com/office/drawing/2014/main" id="{4BF49F85-F9AB-F771-8E29-9A48DC994ED5}"/>
              </a:ext>
            </a:extLst>
          </p:cNvPr>
          <p:cNvSpPr txBox="1"/>
          <p:nvPr/>
        </p:nvSpPr>
        <p:spPr>
          <a:xfrm>
            <a:off x="346272" y="1366083"/>
            <a:ext cx="11499456" cy="5262979"/>
          </a:xfrm>
          <a:prstGeom prst="rect">
            <a:avLst/>
          </a:prstGeom>
          <a:noFill/>
        </p:spPr>
        <p:txBody>
          <a:bodyPr wrap="square" rtlCol="0">
            <a:spAutoFit/>
          </a:bodyPr>
          <a:lstStyle/>
          <a:p>
            <a:r>
              <a:rPr lang="en-GB" sz="2800" dirty="0"/>
              <a:t>Many of the questions my colleagues came to me with or that I found boiled </a:t>
            </a:r>
          </a:p>
          <a:p>
            <a:r>
              <a:rPr lang="en-GB" sz="2800" dirty="0"/>
              <a:t>down to a question about measurement.</a:t>
            </a:r>
          </a:p>
          <a:p>
            <a:endParaRPr lang="en-GB" sz="2800" dirty="0"/>
          </a:p>
          <a:p>
            <a:r>
              <a:rPr lang="en-GB" sz="2800" dirty="0"/>
              <a:t>How can I reliably measure shape?  Chemical composition?  </a:t>
            </a:r>
          </a:p>
          <a:p>
            <a:r>
              <a:rPr lang="en-GB" sz="2800" dirty="0"/>
              <a:t>Anatomical variation?  Dysfunctional breathing? </a:t>
            </a:r>
          </a:p>
          <a:p>
            <a:endParaRPr lang="en-GB" sz="2800" dirty="0"/>
          </a:p>
          <a:p>
            <a:r>
              <a:rPr lang="en-GB" sz="2800" dirty="0"/>
              <a:t>We often imagine we are measuring an external and intrinsic property, </a:t>
            </a:r>
          </a:p>
          <a:p>
            <a:r>
              <a:rPr lang="en-GB" sz="2800" dirty="0"/>
              <a:t>but quite often, the system defines the measurement, and there isn’t any “ground truth” to compare to.</a:t>
            </a:r>
          </a:p>
          <a:p>
            <a:endParaRPr lang="en-GB" sz="2800" dirty="0"/>
          </a:p>
          <a:p>
            <a:r>
              <a:rPr lang="en-GB" sz="2800" dirty="0"/>
              <a:t>How do we define measurements that are repeatable?  Precise?  Predictive </a:t>
            </a:r>
          </a:p>
          <a:p>
            <a:r>
              <a:rPr lang="en-GB" sz="2800" dirty="0"/>
              <a:t>of relevant outcomes?</a:t>
            </a:r>
          </a:p>
        </p:txBody>
      </p:sp>
    </p:spTree>
    <p:extLst>
      <p:ext uri="{BB962C8B-B14F-4D97-AF65-F5344CB8AC3E}">
        <p14:creationId xmlns:p14="http://schemas.microsoft.com/office/powerpoint/2010/main" val="501089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3B66-3B68-5E49-C5A8-88839988A42B}"/>
              </a:ext>
            </a:extLst>
          </p:cNvPr>
          <p:cNvSpPr>
            <a:spLocks noGrp="1"/>
          </p:cNvSpPr>
          <p:nvPr>
            <p:ph type="title"/>
          </p:nvPr>
        </p:nvSpPr>
        <p:spPr/>
        <p:txBody>
          <a:bodyPr/>
          <a:lstStyle/>
          <a:p>
            <a:r>
              <a:rPr lang="en-GB" dirty="0"/>
              <a:t>Doing impactful data science is a lot about stakeholder engagement</a:t>
            </a:r>
          </a:p>
        </p:txBody>
      </p:sp>
      <p:sp>
        <p:nvSpPr>
          <p:cNvPr id="3" name="Content Placeholder 2">
            <a:extLst>
              <a:ext uri="{FF2B5EF4-FFF2-40B4-BE49-F238E27FC236}">
                <a16:creationId xmlns:a16="http://schemas.microsoft.com/office/drawing/2014/main" id="{C17BD208-9501-D91D-0D29-6E5D62AD424B}"/>
              </a:ext>
            </a:extLst>
          </p:cNvPr>
          <p:cNvSpPr>
            <a:spLocks noGrp="1"/>
          </p:cNvSpPr>
          <p:nvPr>
            <p:ph idx="1"/>
          </p:nvPr>
        </p:nvSpPr>
        <p:spPr>
          <a:xfrm>
            <a:off x="838200" y="2054900"/>
            <a:ext cx="10515600" cy="2748199"/>
          </a:xfrm>
        </p:spPr>
        <p:txBody>
          <a:bodyPr>
            <a:normAutofit/>
          </a:bodyPr>
          <a:lstStyle/>
          <a:p>
            <a:r>
              <a:rPr lang="en-GB" dirty="0"/>
              <a:t>Listen to and respect people with different knowledge and background to yours</a:t>
            </a:r>
          </a:p>
          <a:p>
            <a:r>
              <a:rPr lang="en-GB" dirty="0"/>
              <a:t>Allow their questions to be the ones that drive the work forwards, and your experience to steer it through the rough terrain</a:t>
            </a:r>
          </a:p>
          <a:p>
            <a:r>
              <a:rPr lang="en-GB" dirty="0"/>
              <a:t>Focus on how to solve the problem, not how to use the shiniest, fanciest new tools.  </a:t>
            </a:r>
          </a:p>
          <a:p>
            <a:endParaRPr lang="en-GB" dirty="0"/>
          </a:p>
          <a:p>
            <a:pPr marL="0" indent="0">
              <a:buNone/>
            </a:pPr>
            <a:endParaRPr lang="en-GB" dirty="0"/>
          </a:p>
        </p:txBody>
      </p:sp>
      <p:sp>
        <p:nvSpPr>
          <p:cNvPr id="4" name="TextBox 3">
            <a:extLst>
              <a:ext uri="{FF2B5EF4-FFF2-40B4-BE49-F238E27FC236}">
                <a16:creationId xmlns:a16="http://schemas.microsoft.com/office/drawing/2014/main" id="{F5078056-E47D-AEDA-6A94-8BF88102106A}"/>
              </a:ext>
            </a:extLst>
          </p:cNvPr>
          <p:cNvSpPr txBox="1"/>
          <p:nvPr/>
        </p:nvSpPr>
        <p:spPr>
          <a:xfrm>
            <a:off x="526915" y="4994815"/>
            <a:ext cx="10272299" cy="1200329"/>
          </a:xfrm>
          <a:prstGeom prst="rect">
            <a:avLst/>
          </a:prstGeom>
          <a:noFill/>
        </p:spPr>
        <p:txBody>
          <a:bodyPr wrap="none" rtlCol="0">
            <a:spAutoFit/>
          </a:bodyPr>
          <a:lstStyle/>
          <a:p>
            <a:r>
              <a:rPr lang="en-GB" sz="3600" dirty="0">
                <a:solidFill>
                  <a:srgbClr val="FF0000"/>
                </a:solidFill>
              </a:rPr>
              <a:t>What you are like as a person is as or more important </a:t>
            </a:r>
          </a:p>
          <a:p>
            <a:r>
              <a:rPr lang="en-GB" sz="3600" dirty="0">
                <a:solidFill>
                  <a:srgbClr val="FF0000"/>
                </a:solidFill>
              </a:rPr>
              <a:t>than how much you know and how smart you are.</a:t>
            </a:r>
          </a:p>
        </p:txBody>
      </p:sp>
    </p:spTree>
    <p:extLst>
      <p:ext uri="{BB962C8B-B14F-4D97-AF65-F5344CB8AC3E}">
        <p14:creationId xmlns:p14="http://schemas.microsoft.com/office/powerpoint/2010/main" val="3848289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43F6D0-BF52-0267-8785-3F7F679B1C5D}"/>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2022:  Transition to Industry</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May be an image of 1 person">
            <a:extLst>
              <a:ext uri="{FF2B5EF4-FFF2-40B4-BE49-F238E27FC236}">
                <a16:creationId xmlns:a16="http://schemas.microsoft.com/office/drawing/2014/main" id="{D1A816A0-6D74-C8FE-CE78-43616ACB13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6818"/>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17258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FB1012-2931-48A7-369E-4BE090C4D443}"/>
              </a:ext>
            </a:extLst>
          </p:cNvPr>
          <p:cNvPicPr>
            <a:picLocks noChangeAspect="1"/>
          </p:cNvPicPr>
          <p:nvPr/>
        </p:nvPicPr>
        <p:blipFill>
          <a:blip r:embed="rId3"/>
          <a:stretch>
            <a:fillRect/>
          </a:stretch>
        </p:blipFill>
        <p:spPr>
          <a:xfrm>
            <a:off x="2428650" y="9195"/>
            <a:ext cx="6654516" cy="620533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221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25F6-1B7E-F324-082D-528FDA4F75FF}"/>
              </a:ext>
            </a:extLst>
          </p:cNvPr>
          <p:cNvSpPr>
            <a:spLocks noGrp="1"/>
          </p:cNvSpPr>
          <p:nvPr>
            <p:ph type="title"/>
          </p:nvPr>
        </p:nvSpPr>
        <p:spPr/>
        <p:txBody>
          <a:bodyPr/>
          <a:lstStyle/>
          <a:p>
            <a:r>
              <a:rPr lang="en-GB" dirty="0"/>
              <a:t>In summary</a:t>
            </a:r>
          </a:p>
        </p:txBody>
      </p:sp>
      <p:sp>
        <p:nvSpPr>
          <p:cNvPr id="3" name="Content Placeholder 2">
            <a:extLst>
              <a:ext uri="{FF2B5EF4-FFF2-40B4-BE49-F238E27FC236}">
                <a16:creationId xmlns:a16="http://schemas.microsoft.com/office/drawing/2014/main" id="{23179601-7FC3-315E-0953-BE2964EB5EE0}"/>
              </a:ext>
            </a:extLst>
          </p:cNvPr>
          <p:cNvSpPr>
            <a:spLocks noGrp="1"/>
          </p:cNvSpPr>
          <p:nvPr>
            <p:ph idx="1"/>
          </p:nvPr>
        </p:nvSpPr>
        <p:spPr>
          <a:xfrm>
            <a:off x="546370" y="1475429"/>
            <a:ext cx="10515600" cy="4351338"/>
          </a:xfrm>
        </p:spPr>
        <p:txBody>
          <a:bodyPr>
            <a:normAutofit lnSpcReduction="10000"/>
          </a:bodyPr>
          <a:lstStyle/>
          <a:p>
            <a:pPr marL="0" indent="0">
              <a:buNone/>
            </a:pPr>
            <a:r>
              <a:rPr lang="en-GB" dirty="0"/>
              <a:t>My unfocussed career has spanned teaching, pure mathematics, metrology and applied data science, and has involved three employers across two countries.</a:t>
            </a:r>
          </a:p>
          <a:p>
            <a:pPr marL="0" indent="0">
              <a:buNone/>
            </a:pPr>
            <a:endParaRPr lang="en-GB" dirty="0"/>
          </a:p>
          <a:p>
            <a:pPr marL="0" indent="0">
              <a:buNone/>
            </a:pPr>
            <a:r>
              <a:rPr lang="en-GB" dirty="0"/>
              <a:t>Data science wasn’t even a thing when I was a graduate student.</a:t>
            </a:r>
          </a:p>
          <a:p>
            <a:pPr marL="0" indent="0">
              <a:buNone/>
            </a:pPr>
            <a:endParaRPr lang="en-GB" dirty="0"/>
          </a:p>
          <a:p>
            <a:pPr marL="0" indent="0">
              <a:buNone/>
            </a:pPr>
            <a:r>
              <a:rPr lang="en-GB" dirty="0"/>
              <a:t>My choices have been influenced by curiosity and a desire to have an impact in the world, but also by changes in my personal life.</a:t>
            </a:r>
          </a:p>
          <a:p>
            <a:pPr marL="0" indent="0">
              <a:buNone/>
            </a:pPr>
            <a:endParaRPr lang="en-GB" dirty="0"/>
          </a:p>
          <a:p>
            <a:pPr marL="0" indent="0">
              <a:buNone/>
            </a:pPr>
            <a:r>
              <a:rPr lang="en-GB" dirty="0"/>
              <a:t>I am also not the same person I was when I was in graduate school.</a:t>
            </a:r>
          </a:p>
          <a:p>
            <a:pPr marL="0" indent="0">
              <a:buNone/>
            </a:pPr>
            <a:endParaRPr lang="en-GB" dirty="0"/>
          </a:p>
        </p:txBody>
      </p:sp>
    </p:spTree>
    <p:extLst>
      <p:ext uri="{BB962C8B-B14F-4D97-AF65-F5344CB8AC3E}">
        <p14:creationId xmlns:p14="http://schemas.microsoft.com/office/powerpoint/2010/main" val="1016104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F7A9D-7942-DC14-00DE-ED2C526D54B4}"/>
              </a:ext>
            </a:extLst>
          </p:cNvPr>
          <p:cNvSpPr>
            <a:spLocks noGrp="1"/>
          </p:cNvSpPr>
          <p:nvPr>
            <p:ph type="title"/>
          </p:nvPr>
        </p:nvSpPr>
        <p:spPr>
          <a:xfrm>
            <a:off x="841248" y="251312"/>
            <a:ext cx="10506456" cy="1010264"/>
          </a:xfrm>
        </p:spPr>
        <p:txBody>
          <a:bodyPr anchor="ctr">
            <a:normAutofit/>
          </a:bodyPr>
          <a:lstStyle/>
          <a:p>
            <a:r>
              <a:rPr lang="en-US"/>
              <a:t>Some hard-won wisdom</a:t>
            </a:r>
            <a:endParaRPr lang="en-GB" dirty="0"/>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D6260FD-4B62-C1D2-C509-85111E10C132}"/>
              </a:ext>
            </a:extLst>
          </p:cNvPr>
          <p:cNvGraphicFramePr>
            <a:graphicFrameLocks noGrp="1"/>
          </p:cNvGraphicFramePr>
          <p:nvPr>
            <p:ph idx="1"/>
            <p:extLst>
              <p:ext uri="{D42A27DB-BD31-4B8C-83A1-F6EECF244321}">
                <p14:modId xmlns:p14="http://schemas.microsoft.com/office/powerpoint/2010/main" val="1174834251"/>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557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667A4-E52B-C505-DD55-F08CA7CCDFCA}"/>
              </a:ext>
            </a:extLst>
          </p:cNvPr>
          <p:cNvPicPr>
            <a:picLocks noChangeAspect="1"/>
          </p:cNvPicPr>
          <p:nvPr/>
        </p:nvPicPr>
        <p:blipFill>
          <a:blip r:embed="rId2"/>
          <a:srcRect b="1927"/>
          <a:stretch>
            <a:fillRect/>
          </a:stretch>
        </p:blipFill>
        <p:spPr>
          <a:xfrm>
            <a:off x="0" y="0"/>
            <a:ext cx="12176387" cy="6979920"/>
          </a:xfrm>
          <a:prstGeom prst="rect">
            <a:avLst/>
          </a:prstGeom>
        </p:spPr>
      </p:pic>
    </p:spTree>
    <p:extLst>
      <p:ext uri="{BB962C8B-B14F-4D97-AF65-F5344CB8AC3E}">
        <p14:creationId xmlns:p14="http://schemas.microsoft.com/office/powerpoint/2010/main" val="3309886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21329F-0C3D-B881-2964-048BAB8BA03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578E9D-1F84-1138-3F7B-0F966ED15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C33110-8D4B-8583-8DCE-0928E3822C4D}"/>
              </a:ext>
            </a:extLst>
          </p:cNvPr>
          <p:cNvSpPr>
            <a:spLocks noGrp="1"/>
          </p:cNvSpPr>
          <p:nvPr>
            <p:ph type="title"/>
          </p:nvPr>
        </p:nvSpPr>
        <p:spPr>
          <a:xfrm>
            <a:off x="841248" y="251312"/>
            <a:ext cx="10506456" cy="1010264"/>
          </a:xfrm>
        </p:spPr>
        <p:txBody>
          <a:bodyPr anchor="ctr">
            <a:normAutofit/>
          </a:bodyPr>
          <a:lstStyle/>
          <a:p>
            <a:r>
              <a:rPr lang="en-US"/>
              <a:t>Some hard-won wisdom</a:t>
            </a:r>
            <a:endParaRPr lang="en-GB" dirty="0"/>
          </a:p>
        </p:txBody>
      </p:sp>
      <p:sp>
        <p:nvSpPr>
          <p:cNvPr id="11" name="Rectangle 10">
            <a:extLst>
              <a:ext uri="{FF2B5EF4-FFF2-40B4-BE49-F238E27FC236}">
                <a16:creationId xmlns:a16="http://schemas.microsoft.com/office/drawing/2014/main" id="{8E78C268-B168-1B87-09B1-ECB89021B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2DD6A04-EBB6-39C2-A678-8C0398AB1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E0CEC224-4EA4-1BBD-EDCD-CA3B236B95D9}"/>
              </a:ext>
            </a:extLst>
          </p:cNvPr>
          <p:cNvGraphicFramePr>
            <a:graphicFrameLocks noGrp="1"/>
          </p:cNvGraphicFramePr>
          <p:nvPr>
            <p:ph idx="1"/>
            <p:extLst>
              <p:ext uri="{D42A27DB-BD31-4B8C-83A1-F6EECF244321}">
                <p14:modId xmlns:p14="http://schemas.microsoft.com/office/powerpoint/2010/main" val="1586500163"/>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5629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FA008D-AFD4-2DDF-2A80-C8ED310AABD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328A5A-7A75-F251-0155-3D7E4AD40F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F16585-F9BB-E6AC-FCF4-283DEDE588A0}"/>
              </a:ext>
            </a:extLst>
          </p:cNvPr>
          <p:cNvSpPr>
            <a:spLocks noGrp="1"/>
          </p:cNvSpPr>
          <p:nvPr>
            <p:ph type="title"/>
          </p:nvPr>
        </p:nvSpPr>
        <p:spPr>
          <a:xfrm>
            <a:off x="841248" y="251312"/>
            <a:ext cx="10506456" cy="1010264"/>
          </a:xfrm>
        </p:spPr>
        <p:txBody>
          <a:bodyPr anchor="ctr">
            <a:normAutofit/>
          </a:bodyPr>
          <a:lstStyle/>
          <a:p>
            <a:r>
              <a:rPr lang="en-US"/>
              <a:t>Some hard-won wisdom</a:t>
            </a:r>
            <a:endParaRPr lang="en-GB" dirty="0"/>
          </a:p>
        </p:txBody>
      </p:sp>
      <p:sp>
        <p:nvSpPr>
          <p:cNvPr id="11" name="Rectangle 10">
            <a:extLst>
              <a:ext uri="{FF2B5EF4-FFF2-40B4-BE49-F238E27FC236}">
                <a16:creationId xmlns:a16="http://schemas.microsoft.com/office/drawing/2014/main" id="{70F0AB8C-8F48-867C-697E-CB251BC66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6C04CC7-4F51-878B-D49C-9A1EF09B2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064F74B-DCDA-5727-CA16-1C4E983258E2}"/>
              </a:ext>
            </a:extLst>
          </p:cNvPr>
          <p:cNvGraphicFramePr>
            <a:graphicFrameLocks noGrp="1"/>
          </p:cNvGraphicFramePr>
          <p:nvPr>
            <p:ph idx="1"/>
            <p:extLst>
              <p:ext uri="{D42A27DB-BD31-4B8C-83A1-F6EECF244321}">
                <p14:modId xmlns:p14="http://schemas.microsoft.com/office/powerpoint/2010/main" val="1551497569"/>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0672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D9D324-163A-2302-E540-36E68FF2D87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FA6731-717A-E844-F950-BCD353C52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F59F58-EE9F-D237-5097-814750966BFF}"/>
              </a:ext>
            </a:extLst>
          </p:cNvPr>
          <p:cNvSpPr>
            <a:spLocks noGrp="1"/>
          </p:cNvSpPr>
          <p:nvPr>
            <p:ph type="title"/>
          </p:nvPr>
        </p:nvSpPr>
        <p:spPr>
          <a:xfrm>
            <a:off x="841248" y="251312"/>
            <a:ext cx="10506456" cy="1010264"/>
          </a:xfrm>
        </p:spPr>
        <p:txBody>
          <a:bodyPr anchor="ctr">
            <a:normAutofit/>
          </a:bodyPr>
          <a:lstStyle/>
          <a:p>
            <a:r>
              <a:rPr lang="en-US"/>
              <a:t>Some hard-won wisdom</a:t>
            </a:r>
            <a:endParaRPr lang="en-GB" dirty="0"/>
          </a:p>
        </p:txBody>
      </p:sp>
      <p:sp>
        <p:nvSpPr>
          <p:cNvPr id="11" name="Rectangle 10">
            <a:extLst>
              <a:ext uri="{FF2B5EF4-FFF2-40B4-BE49-F238E27FC236}">
                <a16:creationId xmlns:a16="http://schemas.microsoft.com/office/drawing/2014/main" id="{796087E6-5798-4862-0999-D16BC9E14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93600E0-086F-E868-2856-85B9B712E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EB507C2C-7AFE-3424-BEBA-ED92A72B124D}"/>
              </a:ext>
            </a:extLst>
          </p:cNvPr>
          <p:cNvGraphicFramePr>
            <a:graphicFrameLocks noGrp="1"/>
          </p:cNvGraphicFramePr>
          <p:nvPr>
            <p:ph idx="1"/>
            <p:extLst>
              <p:ext uri="{D42A27DB-BD31-4B8C-83A1-F6EECF244321}">
                <p14:modId xmlns:p14="http://schemas.microsoft.com/office/powerpoint/2010/main" val="293232345"/>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890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4DA345-AE7C-0FB6-ACBA-3CA745049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42" y="643467"/>
            <a:ext cx="9904115" cy="5571065"/>
          </a:xfrm>
          <a:prstGeom prst="rect">
            <a:avLst/>
          </a:prstGeom>
          <a:ln>
            <a:noFill/>
          </a:ln>
        </p:spPr>
      </p:pic>
    </p:spTree>
    <p:extLst>
      <p:ext uri="{BB962C8B-B14F-4D97-AF65-F5344CB8AC3E}">
        <p14:creationId xmlns:p14="http://schemas.microsoft.com/office/powerpoint/2010/main" val="342538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8D09C0-5652-D747-BF73-86EBF45E0559}"/>
              </a:ext>
            </a:extLst>
          </p:cNvPr>
          <p:cNvPicPr>
            <a:picLocks noChangeAspect="1"/>
          </p:cNvPicPr>
          <p:nvPr/>
        </p:nvPicPr>
        <p:blipFill>
          <a:blip r:embed="rId2"/>
          <a:stretch>
            <a:fillRect/>
          </a:stretch>
        </p:blipFill>
        <p:spPr>
          <a:xfrm>
            <a:off x="1031394" y="643467"/>
            <a:ext cx="10129211"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080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1" name="Group 10">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2" name="Freeform: Shape 11">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3" name="Picture 2">
            <a:extLst>
              <a:ext uri="{FF2B5EF4-FFF2-40B4-BE49-F238E27FC236}">
                <a16:creationId xmlns:a16="http://schemas.microsoft.com/office/drawing/2014/main" id="{5A0DEADF-BAC1-FB8E-E070-A5440C571D2F}"/>
              </a:ext>
            </a:extLst>
          </p:cNvPr>
          <p:cNvPicPr>
            <a:picLocks noChangeAspect="1"/>
          </p:cNvPicPr>
          <p:nvPr/>
        </p:nvPicPr>
        <p:blipFill>
          <a:blip r:embed="rId2"/>
          <a:stretch>
            <a:fillRect/>
          </a:stretch>
        </p:blipFill>
        <p:spPr>
          <a:xfrm>
            <a:off x="2209800" y="1263650"/>
            <a:ext cx="7559675" cy="4224338"/>
          </a:xfrm>
          <a:prstGeom prst="rect">
            <a:avLst/>
          </a:prstGeom>
        </p:spPr>
      </p:pic>
    </p:spTree>
    <p:extLst>
      <p:ext uri="{BB962C8B-B14F-4D97-AF65-F5344CB8AC3E}">
        <p14:creationId xmlns:p14="http://schemas.microsoft.com/office/powerpoint/2010/main" val="1678008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0" name="Group 9">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1" name="Freeform: Shape 10">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3" name="Picture 2">
            <a:extLst>
              <a:ext uri="{FF2B5EF4-FFF2-40B4-BE49-F238E27FC236}">
                <a16:creationId xmlns:a16="http://schemas.microsoft.com/office/drawing/2014/main" id="{15116851-DA58-1876-74F3-CC85D1F1BA78}"/>
              </a:ext>
            </a:extLst>
          </p:cNvPr>
          <p:cNvPicPr>
            <a:picLocks noChangeAspect="1"/>
          </p:cNvPicPr>
          <p:nvPr/>
        </p:nvPicPr>
        <p:blipFill>
          <a:blip r:embed="rId2"/>
          <a:stretch>
            <a:fillRect/>
          </a:stretch>
        </p:blipFill>
        <p:spPr>
          <a:xfrm>
            <a:off x="2210938" y="1251329"/>
            <a:ext cx="7560860" cy="4252983"/>
          </a:xfrm>
          <a:prstGeom prst="rect">
            <a:avLst/>
          </a:prstGeom>
        </p:spPr>
      </p:pic>
    </p:spTree>
    <p:extLst>
      <p:ext uri="{BB962C8B-B14F-4D97-AF65-F5344CB8AC3E}">
        <p14:creationId xmlns:p14="http://schemas.microsoft.com/office/powerpoint/2010/main" val="726708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0" name="Group 9">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1" name="Freeform: Shape 10">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3" name="Picture 2">
            <a:extLst>
              <a:ext uri="{FF2B5EF4-FFF2-40B4-BE49-F238E27FC236}">
                <a16:creationId xmlns:a16="http://schemas.microsoft.com/office/drawing/2014/main" id="{AB17ECB5-A995-6F20-6AF4-406263430450}"/>
              </a:ext>
            </a:extLst>
          </p:cNvPr>
          <p:cNvPicPr>
            <a:picLocks noChangeAspect="1"/>
          </p:cNvPicPr>
          <p:nvPr/>
        </p:nvPicPr>
        <p:blipFill>
          <a:blip r:embed="rId2"/>
          <a:stretch>
            <a:fillRect/>
          </a:stretch>
        </p:blipFill>
        <p:spPr>
          <a:xfrm>
            <a:off x="2210938" y="1260780"/>
            <a:ext cx="7560860" cy="4234081"/>
          </a:xfrm>
          <a:prstGeom prst="rect">
            <a:avLst/>
          </a:prstGeom>
        </p:spPr>
      </p:pic>
      <p:sp>
        <p:nvSpPr>
          <p:cNvPr id="5" name="TextBox 4">
            <a:extLst>
              <a:ext uri="{FF2B5EF4-FFF2-40B4-BE49-F238E27FC236}">
                <a16:creationId xmlns:a16="http://schemas.microsoft.com/office/drawing/2014/main" id="{2F3FFD6F-B84D-EBCB-9144-DFC77845D6F0}"/>
              </a:ext>
            </a:extLst>
          </p:cNvPr>
          <p:cNvSpPr txBox="1"/>
          <p:nvPr/>
        </p:nvSpPr>
        <p:spPr>
          <a:xfrm>
            <a:off x="2776542" y="6010745"/>
            <a:ext cx="6099242" cy="369332"/>
          </a:xfrm>
          <a:prstGeom prst="rect">
            <a:avLst/>
          </a:prstGeom>
          <a:noFill/>
        </p:spPr>
        <p:txBody>
          <a:bodyPr wrap="square">
            <a:spAutoFit/>
          </a:bodyPr>
          <a:lstStyle/>
          <a:p>
            <a:pPr algn="ctr">
              <a:spcAft>
                <a:spcPts val="600"/>
              </a:spcAft>
            </a:pPr>
            <a:r>
              <a:rPr lang="en-GB" sz="1800" dirty="0">
                <a:solidFill>
                  <a:srgbClr val="FF0000"/>
                </a:solidFill>
                <a:hlinkClick r:id="rId3">
                  <a:extLst>
                    <a:ext uri="{A12FA001-AC4F-418D-AE19-62706E023703}">
                      <ahyp:hlinkClr xmlns:ahyp="http://schemas.microsoft.com/office/drawing/2018/hyperlinkcolor" val="tx"/>
                    </a:ext>
                  </a:extLst>
                </a:hlinkClick>
              </a:rPr>
              <a:t>Did You Know (Officially updated for 2022) #2022 - YouTube</a:t>
            </a:r>
            <a:endParaRPr lang="en-GB" sz="1800" dirty="0">
              <a:solidFill>
                <a:srgbClr val="FF0000"/>
              </a:solidFill>
            </a:endParaRPr>
          </a:p>
        </p:txBody>
      </p:sp>
    </p:spTree>
    <p:extLst>
      <p:ext uri="{BB962C8B-B14F-4D97-AF65-F5344CB8AC3E}">
        <p14:creationId xmlns:p14="http://schemas.microsoft.com/office/powerpoint/2010/main" val="225008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B2BD87F1-552A-A067-8302-74A554CC2F78}"/>
              </a:ext>
            </a:extLst>
          </p:cNvPr>
          <p:cNvGraphicFramePr>
            <a:graphicFrameLocks noGrp="1"/>
          </p:cNvGraphicFramePr>
          <p:nvPr>
            <p:ph idx="1"/>
            <p:extLst>
              <p:ext uri="{D42A27DB-BD31-4B8C-83A1-F6EECF244321}">
                <p14:modId xmlns:p14="http://schemas.microsoft.com/office/powerpoint/2010/main" val="875341841"/>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5613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D1AAD-B9FF-04B6-8EAD-69F7728D976C}"/>
              </a:ext>
            </a:extLst>
          </p:cNvPr>
          <p:cNvSpPr>
            <a:spLocks noGrp="1"/>
          </p:cNvSpPr>
          <p:nvPr>
            <p:ph type="title"/>
          </p:nvPr>
        </p:nvSpPr>
        <p:spPr>
          <a:xfrm>
            <a:off x="640080" y="325369"/>
            <a:ext cx="4368602" cy="1956841"/>
          </a:xfrm>
        </p:spPr>
        <p:txBody>
          <a:bodyPr anchor="b">
            <a:normAutofit/>
          </a:bodyPr>
          <a:lstStyle/>
          <a:p>
            <a:r>
              <a:rPr lang="en-GB" sz="5400"/>
              <a:t>BUT…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5CD0B6-516E-6B14-9689-A579F9885844}"/>
              </a:ext>
            </a:extLst>
          </p:cNvPr>
          <p:cNvSpPr>
            <a:spLocks noGrp="1"/>
          </p:cNvSpPr>
          <p:nvPr>
            <p:ph idx="1"/>
          </p:nvPr>
        </p:nvSpPr>
        <p:spPr>
          <a:xfrm>
            <a:off x="640080" y="2872899"/>
            <a:ext cx="4368602" cy="3796484"/>
          </a:xfrm>
        </p:spPr>
        <p:txBody>
          <a:bodyPr>
            <a:normAutofit/>
          </a:bodyPr>
          <a:lstStyle/>
          <a:p>
            <a:pPr marL="0" indent="0">
              <a:buNone/>
            </a:pPr>
            <a:r>
              <a:rPr lang="en-GB" sz="3200" dirty="0"/>
              <a:t>If you learn how to think analytically, communicate well and tackle hard questions and uncertainty without getting intimidated, you will have plenty of cool paths to take!</a:t>
            </a:r>
          </a:p>
          <a:p>
            <a:pPr marL="0" indent="0">
              <a:buNone/>
            </a:pPr>
            <a:endParaRPr lang="en-GB" sz="2200" dirty="0"/>
          </a:p>
        </p:txBody>
      </p:sp>
      <p:pic>
        <p:nvPicPr>
          <p:cNvPr id="5" name="Picture 4" descr="101010 data lines to infinity">
            <a:extLst>
              <a:ext uri="{FF2B5EF4-FFF2-40B4-BE49-F238E27FC236}">
                <a16:creationId xmlns:a16="http://schemas.microsoft.com/office/drawing/2014/main" id="{8A77C8E4-59D7-9826-6EE2-9914E3EBB7D1}"/>
              </a:ext>
            </a:extLst>
          </p:cNvPr>
          <p:cNvPicPr>
            <a:picLocks noChangeAspect="1"/>
          </p:cNvPicPr>
          <p:nvPr/>
        </p:nvPicPr>
        <p:blipFill rotWithShape="1">
          <a:blip r:embed="rId3"/>
          <a:srcRect l="19279" r="1577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4911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0E420-B9BD-5D8C-A2DE-883EF69EE716}"/>
              </a:ext>
            </a:extLst>
          </p:cNvPr>
          <p:cNvPicPr>
            <a:picLocks noChangeAspect="1"/>
          </p:cNvPicPr>
          <p:nvPr/>
        </p:nvPicPr>
        <p:blipFill>
          <a:blip r:embed="rId2"/>
          <a:stretch>
            <a:fillRect/>
          </a:stretch>
        </p:blipFill>
        <p:spPr>
          <a:xfrm>
            <a:off x="0" y="-14948"/>
            <a:ext cx="12192000" cy="6887895"/>
          </a:xfrm>
          <a:prstGeom prst="rect">
            <a:avLst/>
          </a:prstGeom>
        </p:spPr>
      </p:pic>
    </p:spTree>
    <p:extLst>
      <p:ext uri="{BB962C8B-B14F-4D97-AF65-F5344CB8AC3E}">
        <p14:creationId xmlns:p14="http://schemas.microsoft.com/office/powerpoint/2010/main" val="929317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229A86-A1AD-FC1B-580A-034BD7E1D244}"/>
              </a:ext>
            </a:extLst>
          </p:cNvPr>
          <p:cNvSpPr/>
          <p:nvPr/>
        </p:nvSpPr>
        <p:spPr>
          <a:xfrm>
            <a:off x="254756" y="168318"/>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Sales and Marketing</a:t>
            </a:r>
            <a:endParaRPr lang="en-GB" dirty="0"/>
          </a:p>
        </p:txBody>
      </p:sp>
      <p:sp>
        <p:nvSpPr>
          <p:cNvPr id="7" name="Rectangle 6">
            <a:extLst>
              <a:ext uri="{FF2B5EF4-FFF2-40B4-BE49-F238E27FC236}">
                <a16:creationId xmlns:a16="http://schemas.microsoft.com/office/drawing/2014/main" id="{E4BBA6BE-FE57-75D2-DC12-10929CB5C2D7}"/>
              </a:ext>
            </a:extLst>
          </p:cNvPr>
          <p:cNvSpPr/>
          <p:nvPr/>
        </p:nvSpPr>
        <p:spPr>
          <a:xfrm>
            <a:off x="2247897" y="168318"/>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Customer Success</a:t>
            </a:r>
            <a:endParaRPr lang="en-GB" dirty="0"/>
          </a:p>
        </p:txBody>
      </p:sp>
      <p:sp>
        <p:nvSpPr>
          <p:cNvPr id="8" name="Rectangle 7">
            <a:extLst>
              <a:ext uri="{FF2B5EF4-FFF2-40B4-BE49-F238E27FC236}">
                <a16:creationId xmlns:a16="http://schemas.microsoft.com/office/drawing/2014/main" id="{E5E94B0B-5DF3-DD8F-C2CE-14BF74ADF461}"/>
              </a:ext>
            </a:extLst>
          </p:cNvPr>
          <p:cNvSpPr/>
          <p:nvPr/>
        </p:nvSpPr>
        <p:spPr>
          <a:xfrm>
            <a:off x="4330604" y="168318"/>
            <a:ext cx="1678674" cy="1214651"/>
          </a:xfrm>
          <a:prstGeom prst="rect">
            <a:avLst/>
          </a:prstGeom>
          <a:solidFill>
            <a:srgbClr val="E517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Group Technology Services</a:t>
            </a:r>
            <a:endParaRPr lang="en-GB" dirty="0"/>
          </a:p>
        </p:txBody>
      </p:sp>
      <p:sp>
        <p:nvSpPr>
          <p:cNvPr id="9" name="Rectangle 8">
            <a:extLst>
              <a:ext uri="{FF2B5EF4-FFF2-40B4-BE49-F238E27FC236}">
                <a16:creationId xmlns:a16="http://schemas.microsoft.com/office/drawing/2014/main" id="{97D14CE1-77B3-53BB-830E-B2A6F65692F9}"/>
              </a:ext>
            </a:extLst>
          </p:cNvPr>
          <p:cNvSpPr/>
          <p:nvPr/>
        </p:nvSpPr>
        <p:spPr>
          <a:xfrm>
            <a:off x="6413311" y="168318"/>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Finance</a:t>
            </a:r>
            <a:endParaRPr lang="en-GB" dirty="0"/>
          </a:p>
        </p:txBody>
      </p:sp>
      <p:sp>
        <p:nvSpPr>
          <p:cNvPr id="10" name="Rectangle 9">
            <a:extLst>
              <a:ext uri="{FF2B5EF4-FFF2-40B4-BE49-F238E27FC236}">
                <a16:creationId xmlns:a16="http://schemas.microsoft.com/office/drawing/2014/main" id="{CB880417-CF43-C794-7FDF-5219346DAACB}"/>
              </a:ext>
            </a:extLst>
          </p:cNvPr>
          <p:cNvSpPr/>
          <p:nvPr/>
        </p:nvSpPr>
        <p:spPr>
          <a:xfrm>
            <a:off x="8406452" y="168317"/>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Employee Success</a:t>
            </a:r>
            <a:endParaRPr lang="en-GB" dirty="0"/>
          </a:p>
        </p:txBody>
      </p:sp>
      <p:sp>
        <p:nvSpPr>
          <p:cNvPr id="11" name="Rectangle 10">
            <a:extLst>
              <a:ext uri="{FF2B5EF4-FFF2-40B4-BE49-F238E27FC236}">
                <a16:creationId xmlns:a16="http://schemas.microsoft.com/office/drawing/2014/main" id="{EC323B29-BEC7-1BC2-0C52-3FE00E230186}"/>
              </a:ext>
            </a:extLst>
          </p:cNvPr>
          <p:cNvSpPr/>
          <p:nvPr/>
        </p:nvSpPr>
        <p:spPr>
          <a:xfrm>
            <a:off x="10399593" y="168317"/>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Products &amp; Engineering</a:t>
            </a:r>
            <a:endParaRPr lang="en-GB" dirty="0"/>
          </a:p>
        </p:txBody>
      </p:sp>
      <p:grpSp>
        <p:nvGrpSpPr>
          <p:cNvPr id="23" name="Group 22">
            <a:extLst>
              <a:ext uri="{FF2B5EF4-FFF2-40B4-BE49-F238E27FC236}">
                <a16:creationId xmlns:a16="http://schemas.microsoft.com/office/drawing/2014/main" id="{2CAC522A-FCBC-18ED-AEE7-14EB9A22F802}"/>
              </a:ext>
            </a:extLst>
          </p:cNvPr>
          <p:cNvGrpSpPr/>
          <p:nvPr/>
        </p:nvGrpSpPr>
        <p:grpSpPr>
          <a:xfrm>
            <a:off x="202801" y="2242901"/>
            <a:ext cx="9882325" cy="886375"/>
            <a:chOff x="496608" y="1673941"/>
            <a:chExt cx="9882325" cy="886375"/>
          </a:xfrm>
        </p:grpSpPr>
        <p:sp>
          <p:nvSpPr>
            <p:cNvPr id="16" name="Rectangle 15">
              <a:extLst>
                <a:ext uri="{FF2B5EF4-FFF2-40B4-BE49-F238E27FC236}">
                  <a16:creationId xmlns:a16="http://schemas.microsoft.com/office/drawing/2014/main" id="{6F5DC13C-B3FE-A2AB-025E-4D83BFCF25A8}"/>
                </a:ext>
              </a:extLst>
            </p:cNvPr>
            <p:cNvSpPr/>
            <p:nvPr/>
          </p:nvSpPr>
          <p:spPr>
            <a:xfrm>
              <a:off x="3370252" y="1673943"/>
              <a:ext cx="1261393" cy="88637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Customer Platforms</a:t>
              </a:r>
              <a:endParaRPr lang="en-GB" dirty="0"/>
            </a:p>
          </p:txBody>
        </p:sp>
        <p:sp>
          <p:nvSpPr>
            <p:cNvPr id="17" name="Rectangle 16">
              <a:extLst>
                <a:ext uri="{FF2B5EF4-FFF2-40B4-BE49-F238E27FC236}">
                  <a16:creationId xmlns:a16="http://schemas.microsoft.com/office/drawing/2014/main" id="{77EDDA71-8B27-0FB7-BF0E-06F9D9BCF449}"/>
                </a:ext>
              </a:extLst>
            </p:cNvPr>
            <p:cNvSpPr/>
            <p:nvPr/>
          </p:nvSpPr>
          <p:spPr>
            <a:xfrm>
              <a:off x="1933430" y="1673944"/>
              <a:ext cx="1261393" cy="88637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Marketing Platforms</a:t>
              </a:r>
              <a:endParaRPr lang="en-GB" dirty="0"/>
            </a:p>
          </p:txBody>
        </p:sp>
        <p:sp>
          <p:nvSpPr>
            <p:cNvPr id="18" name="Rectangle 17">
              <a:extLst>
                <a:ext uri="{FF2B5EF4-FFF2-40B4-BE49-F238E27FC236}">
                  <a16:creationId xmlns:a16="http://schemas.microsoft.com/office/drawing/2014/main" id="{EC85FD7D-3DB7-1D61-EF19-97A9A7FFEBEF}"/>
                </a:ext>
              </a:extLst>
            </p:cNvPr>
            <p:cNvSpPr/>
            <p:nvPr/>
          </p:nvSpPr>
          <p:spPr>
            <a:xfrm>
              <a:off x="496608" y="1673946"/>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Employee Platforms</a:t>
              </a:r>
              <a:endParaRPr lang="en-GB" dirty="0"/>
            </a:p>
          </p:txBody>
        </p:sp>
        <p:sp>
          <p:nvSpPr>
            <p:cNvPr id="19" name="Rectangle 18">
              <a:extLst>
                <a:ext uri="{FF2B5EF4-FFF2-40B4-BE49-F238E27FC236}">
                  <a16:creationId xmlns:a16="http://schemas.microsoft.com/office/drawing/2014/main" id="{2DA70FFD-9851-ECC2-9915-5BFB110AA0B6}"/>
                </a:ext>
              </a:extLst>
            </p:cNvPr>
            <p:cNvSpPr/>
            <p:nvPr/>
          </p:nvSpPr>
          <p:spPr>
            <a:xfrm>
              <a:off x="6243896" y="1673942"/>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InfoSec</a:t>
              </a:r>
              <a:endParaRPr lang="en-GB" dirty="0"/>
            </a:p>
          </p:txBody>
        </p:sp>
        <p:sp>
          <p:nvSpPr>
            <p:cNvPr id="20" name="Rectangle 19">
              <a:extLst>
                <a:ext uri="{FF2B5EF4-FFF2-40B4-BE49-F238E27FC236}">
                  <a16:creationId xmlns:a16="http://schemas.microsoft.com/office/drawing/2014/main" id="{25EEE4B7-2686-FD5A-4894-6FEC47DD5264}"/>
                </a:ext>
              </a:extLst>
            </p:cNvPr>
            <p:cNvSpPr/>
            <p:nvPr/>
          </p:nvSpPr>
          <p:spPr>
            <a:xfrm>
              <a:off x="4807074" y="1673942"/>
              <a:ext cx="1261393" cy="886372"/>
            </a:xfrm>
            <a:prstGeom prst="rect">
              <a:avLst/>
            </a:prstGeom>
            <a:solidFill>
              <a:srgbClr val="E517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Solutions</a:t>
              </a:r>
              <a:endParaRPr lang="en-GB" dirty="0"/>
            </a:p>
          </p:txBody>
        </p:sp>
        <p:sp>
          <p:nvSpPr>
            <p:cNvPr id="21" name="Rectangle 20">
              <a:extLst>
                <a:ext uri="{FF2B5EF4-FFF2-40B4-BE49-F238E27FC236}">
                  <a16:creationId xmlns:a16="http://schemas.microsoft.com/office/drawing/2014/main" id="{42E4B756-F3B9-4F65-83DE-89AD8A5670ED}"/>
                </a:ext>
              </a:extLst>
            </p:cNvPr>
            <p:cNvSpPr/>
            <p:nvPr/>
          </p:nvSpPr>
          <p:spPr>
            <a:xfrm>
              <a:off x="7680718" y="1673942"/>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IT</a:t>
              </a:r>
              <a:endParaRPr lang="en-GB" dirty="0"/>
            </a:p>
          </p:txBody>
        </p:sp>
        <p:sp>
          <p:nvSpPr>
            <p:cNvPr id="22" name="Rectangle 21">
              <a:extLst>
                <a:ext uri="{FF2B5EF4-FFF2-40B4-BE49-F238E27FC236}">
                  <a16:creationId xmlns:a16="http://schemas.microsoft.com/office/drawing/2014/main" id="{D88955F1-1945-6C25-68EA-6C62E5F3AF85}"/>
                </a:ext>
              </a:extLst>
            </p:cNvPr>
            <p:cNvSpPr/>
            <p:nvPr/>
          </p:nvSpPr>
          <p:spPr>
            <a:xfrm>
              <a:off x="9117540" y="1673941"/>
              <a:ext cx="1261393" cy="88637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Finance Platforms</a:t>
              </a:r>
              <a:endParaRPr lang="en-GB" dirty="0"/>
            </a:p>
          </p:txBody>
        </p:sp>
      </p:grpSp>
      <p:cxnSp>
        <p:nvCxnSpPr>
          <p:cNvPr id="25" name="Connector: Elbow 24">
            <a:extLst>
              <a:ext uri="{FF2B5EF4-FFF2-40B4-BE49-F238E27FC236}">
                <a16:creationId xmlns:a16="http://schemas.microsoft.com/office/drawing/2014/main" id="{91911AA9-B56C-3FF7-2F41-E855CEED6EB4}"/>
              </a:ext>
            </a:extLst>
          </p:cNvPr>
          <p:cNvCxnSpPr>
            <a:stCxn id="8" idx="2"/>
            <a:endCxn id="18" idx="0"/>
          </p:cNvCxnSpPr>
          <p:nvPr/>
        </p:nvCxnSpPr>
        <p:spPr>
          <a:xfrm rot="5400000">
            <a:off x="2571752" y="-355284"/>
            <a:ext cx="859937" cy="43364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83802C0-5800-D221-8CA7-7B8AFAA99518}"/>
              </a:ext>
            </a:extLst>
          </p:cNvPr>
          <p:cNvCxnSpPr>
            <a:cxnSpLocks/>
            <a:stCxn id="8" idx="2"/>
            <a:endCxn id="17" idx="0"/>
          </p:cNvCxnSpPr>
          <p:nvPr/>
        </p:nvCxnSpPr>
        <p:spPr>
          <a:xfrm rot="5400000">
            <a:off x="3290164" y="363126"/>
            <a:ext cx="859935" cy="289962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530B685-BA9C-85E5-57E7-24D865630175}"/>
              </a:ext>
            </a:extLst>
          </p:cNvPr>
          <p:cNvCxnSpPr>
            <a:stCxn id="8" idx="2"/>
            <a:endCxn id="16" idx="0"/>
          </p:cNvCxnSpPr>
          <p:nvPr/>
        </p:nvCxnSpPr>
        <p:spPr>
          <a:xfrm rot="5400000">
            <a:off x="4008575" y="1081537"/>
            <a:ext cx="859934" cy="14627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F15953D6-C711-3EBF-D576-BE3B717DA4F7}"/>
              </a:ext>
            </a:extLst>
          </p:cNvPr>
          <p:cNvCxnSpPr>
            <a:stCxn id="8" idx="2"/>
            <a:endCxn id="22" idx="0"/>
          </p:cNvCxnSpPr>
          <p:nvPr/>
        </p:nvCxnSpPr>
        <p:spPr>
          <a:xfrm rot="16200000" flipH="1">
            <a:off x="6882219" y="-329310"/>
            <a:ext cx="859932" cy="428448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10110439-57F8-B101-4108-D3BC6AB0DE44}"/>
              </a:ext>
            </a:extLst>
          </p:cNvPr>
          <p:cNvCxnSpPr>
            <a:stCxn id="8" idx="2"/>
            <a:endCxn id="21" idx="0"/>
          </p:cNvCxnSpPr>
          <p:nvPr/>
        </p:nvCxnSpPr>
        <p:spPr>
          <a:xfrm rot="16200000" flipH="1">
            <a:off x="6163808" y="389101"/>
            <a:ext cx="859933" cy="28476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A5C13903-A2D1-B0B4-B3EF-EED2914F0903}"/>
              </a:ext>
            </a:extLst>
          </p:cNvPr>
          <p:cNvCxnSpPr>
            <a:stCxn id="8" idx="2"/>
            <a:endCxn id="19" idx="0"/>
          </p:cNvCxnSpPr>
          <p:nvPr/>
        </p:nvCxnSpPr>
        <p:spPr>
          <a:xfrm rot="16200000" flipH="1">
            <a:off x="5445397" y="1107512"/>
            <a:ext cx="859933" cy="14108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342AB8D-F5F1-B1F6-5DCC-D587A2000CA6}"/>
              </a:ext>
            </a:extLst>
          </p:cNvPr>
          <p:cNvGrpSpPr/>
          <p:nvPr/>
        </p:nvGrpSpPr>
        <p:grpSpPr>
          <a:xfrm>
            <a:off x="851233" y="3923165"/>
            <a:ext cx="6535678" cy="890949"/>
            <a:chOff x="940620" y="3540731"/>
            <a:chExt cx="6535678" cy="890949"/>
          </a:xfrm>
        </p:grpSpPr>
        <p:sp>
          <p:nvSpPr>
            <p:cNvPr id="48" name="Rectangle 47">
              <a:extLst>
                <a:ext uri="{FF2B5EF4-FFF2-40B4-BE49-F238E27FC236}">
                  <a16:creationId xmlns:a16="http://schemas.microsoft.com/office/drawing/2014/main" id="{A14EDB8D-EC94-2EB6-29A2-5F274DE254F0}"/>
                </a:ext>
              </a:extLst>
            </p:cNvPr>
            <p:cNvSpPr/>
            <p:nvPr/>
          </p:nvSpPr>
          <p:spPr>
            <a:xfrm>
              <a:off x="940620" y="3540731"/>
              <a:ext cx="1382794"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Engineering</a:t>
              </a:r>
              <a:endParaRPr lang="en-GB" dirty="0"/>
            </a:p>
          </p:txBody>
        </p:sp>
        <p:sp>
          <p:nvSpPr>
            <p:cNvPr id="49" name="Rectangle 48">
              <a:extLst>
                <a:ext uri="{FF2B5EF4-FFF2-40B4-BE49-F238E27FC236}">
                  <a16:creationId xmlns:a16="http://schemas.microsoft.com/office/drawing/2014/main" id="{FA7738A0-030A-DE43-5FD5-A6E89D456128}"/>
                </a:ext>
              </a:extLst>
            </p:cNvPr>
            <p:cNvSpPr/>
            <p:nvPr/>
          </p:nvSpPr>
          <p:spPr>
            <a:xfrm>
              <a:off x="6214905" y="3540731"/>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 &amp; Data Analytics</a:t>
              </a:r>
              <a:endParaRPr lang="en-GB" dirty="0"/>
            </a:p>
          </p:txBody>
        </p:sp>
        <p:sp>
          <p:nvSpPr>
            <p:cNvPr id="50" name="Rectangle 49">
              <a:extLst>
                <a:ext uri="{FF2B5EF4-FFF2-40B4-BE49-F238E27FC236}">
                  <a16:creationId xmlns:a16="http://schemas.microsoft.com/office/drawing/2014/main" id="{5659B763-3E10-F145-645C-3E2758EB37AF}"/>
                </a:ext>
              </a:extLst>
            </p:cNvPr>
            <p:cNvSpPr/>
            <p:nvPr/>
          </p:nvSpPr>
          <p:spPr>
            <a:xfrm>
              <a:off x="4613970" y="3545307"/>
              <a:ext cx="1261393" cy="886370"/>
            </a:xfrm>
            <a:prstGeom prst="rect">
              <a:avLst/>
            </a:prstGeom>
            <a:solidFill>
              <a:srgbClr val="E517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Science</a:t>
              </a:r>
              <a:endParaRPr lang="en-GB" dirty="0"/>
            </a:p>
          </p:txBody>
        </p:sp>
        <p:sp>
          <p:nvSpPr>
            <p:cNvPr id="51" name="Rectangle 50">
              <a:extLst>
                <a:ext uri="{FF2B5EF4-FFF2-40B4-BE49-F238E27FC236}">
                  <a16:creationId xmlns:a16="http://schemas.microsoft.com/office/drawing/2014/main" id="{849AD576-FC7E-71C5-F984-207A292C0C2D}"/>
                </a:ext>
              </a:extLst>
            </p:cNvPr>
            <p:cNvSpPr/>
            <p:nvPr/>
          </p:nvSpPr>
          <p:spPr>
            <a:xfrm>
              <a:off x="2662956" y="3545310"/>
              <a:ext cx="1611472"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Management Office</a:t>
              </a:r>
              <a:endParaRPr lang="en-GB" dirty="0"/>
            </a:p>
          </p:txBody>
        </p:sp>
      </p:grpSp>
      <p:cxnSp>
        <p:nvCxnSpPr>
          <p:cNvPr id="54" name="Connector: Elbow 53">
            <a:extLst>
              <a:ext uri="{FF2B5EF4-FFF2-40B4-BE49-F238E27FC236}">
                <a16:creationId xmlns:a16="http://schemas.microsoft.com/office/drawing/2014/main" id="{31DB24BC-2385-0DC7-27C8-20B7D35E6489}"/>
              </a:ext>
            </a:extLst>
          </p:cNvPr>
          <p:cNvCxnSpPr>
            <a:stCxn id="20" idx="2"/>
            <a:endCxn id="48" idx="0"/>
          </p:cNvCxnSpPr>
          <p:nvPr/>
        </p:nvCxnSpPr>
        <p:spPr>
          <a:xfrm rot="5400000">
            <a:off x="2946352" y="1725552"/>
            <a:ext cx="793891" cy="36013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66731939-20F7-1CDC-7CC2-B609E798839B}"/>
              </a:ext>
            </a:extLst>
          </p:cNvPr>
          <p:cNvCxnSpPr>
            <a:stCxn id="20" idx="2"/>
            <a:endCxn id="51" idx="0"/>
          </p:cNvCxnSpPr>
          <p:nvPr/>
        </p:nvCxnSpPr>
        <p:spPr>
          <a:xfrm rot="5400000">
            <a:off x="3862400" y="2646180"/>
            <a:ext cx="798470" cy="17646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1B5160CB-BB3A-E7ED-2F5B-77EC14E79368}"/>
              </a:ext>
            </a:extLst>
          </p:cNvPr>
          <p:cNvCxnSpPr>
            <a:stCxn id="20" idx="2"/>
            <a:endCxn id="49" idx="0"/>
          </p:cNvCxnSpPr>
          <p:nvPr/>
        </p:nvCxnSpPr>
        <p:spPr>
          <a:xfrm rot="16200000" flipH="1">
            <a:off x="5553144" y="2720093"/>
            <a:ext cx="793891" cy="161225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9B10A49-B40C-40D0-52AD-70787C9595FB}"/>
              </a:ext>
            </a:extLst>
          </p:cNvPr>
          <p:cNvCxnSpPr>
            <a:cxnSpLocks/>
            <a:endCxn id="50" idx="0"/>
          </p:cNvCxnSpPr>
          <p:nvPr/>
        </p:nvCxnSpPr>
        <p:spPr>
          <a:xfrm>
            <a:off x="5154124" y="3133850"/>
            <a:ext cx="1156" cy="79389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1" name="Straight Arrow Connector 60">
            <a:extLst>
              <a:ext uri="{FF2B5EF4-FFF2-40B4-BE49-F238E27FC236}">
                <a16:creationId xmlns:a16="http://schemas.microsoft.com/office/drawing/2014/main" id="{1FE62CB7-E29D-C67D-BE3D-CC89502A530B}"/>
              </a:ext>
            </a:extLst>
          </p:cNvPr>
          <p:cNvCxnSpPr>
            <a:cxnSpLocks/>
          </p:cNvCxnSpPr>
          <p:nvPr/>
        </p:nvCxnSpPr>
        <p:spPr>
          <a:xfrm>
            <a:off x="5174444" y="1426970"/>
            <a:ext cx="1156" cy="79389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3" name="Rectangle 62">
            <a:extLst>
              <a:ext uri="{FF2B5EF4-FFF2-40B4-BE49-F238E27FC236}">
                <a16:creationId xmlns:a16="http://schemas.microsoft.com/office/drawing/2014/main" id="{3AAA5EBF-BDBF-CF22-4E9F-E70ADABEAB56}"/>
              </a:ext>
            </a:extLst>
          </p:cNvPr>
          <p:cNvSpPr/>
          <p:nvPr/>
        </p:nvSpPr>
        <p:spPr>
          <a:xfrm>
            <a:off x="219669"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Head of Data Science</a:t>
            </a:r>
            <a:endParaRPr lang="en-GB" dirty="0"/>
          </a:p>
        </p:txBody>
      </p:sp>
      <p:sp>
        <p:nvSpPr>
          <p:cNvPr id="67" name="Rectangle 66">
            <a:extLst>
              <a:ext uri="{FF2B5EF4-FFF2-40B4-BE49-F238E27FC236}">
                <a16:creationId xmlns:a16="http://schemas.microsoft.com/office/drawing/2014/main" id="{0478C68A-CB0D-E5F0-C2C9-D320711F8C41}"/>
              </a:ext>
            </a:extLst>
          </p:cNvPr>
          <p:cNvSpPr/>
          <p:nvPr/>
        </p:nvSpPr>
        <p:spPr>
          <a:xfrm>
            <a:off x="1959399" y="5266735"/>
            <a:ext cx="1261393" cy="886370"/>
          </a:xfrm>
          <a:prstGeom prst="rect">
            <a:avLst/>
          </a:prstGeom>
          <a:solidFill>
            <a:srgbClr val="E517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Lead Data Scientist</a:t>
            </a:r>
            <a:endParaRPr lang="en-GB" dirty="0"/>
          </a:p>
        </p:txBody>
      </p:sp>
      <p:grpSp>
        <p:nvGrpSpPr>
          <p:cNvPr id="70" name="Group 69">
            <a:extLst>
              <a:ext uri="{FF2B5EF4-FFF2-40B4-BE49-F238E27FC236}">
                <a16:creationId xmlns:a16="http://schemas.microsoft.com/office/drawing/2014/main" id="{8F22D2D4-A904-39A6-F9CC-174FB486395F}"/>
              </a:ext>
            </a:extLst>
          </p:cNvPr>
          <p:cNvGrpSpPr/>
          <p:nvPr/>
        </p:nvGrpSpPr>
        <p:grpSpPr>
          <a:xfrm>
            <a:off x="3699129" y="5266735"/>
            <a:ext cx="8220313" cy="886370"/>
            <a:chOff x="3558466" y="5266735"/>
            <a:chExt cx="8220313" cy="886370"/>
          </a:xfrm>
        </p:grpSpPr>
        <p:sp>
          <p:nvSpPr>
            <p:cNvPr id="64" name="Rectangle 63">
              <a:extLst>
                <a:ext uri="{FF2B5EF4-FFF2-40B4-BE49-F238E27FC236}">
                  <a16:creationId xmlns:a16="http://schemas.microsoft.com/office/drawing/2014/main" id="{8B51F1FE-BF96-993F-5662-0784F194F3F1}"/>
                </a:ext>
              </a:extLst>
            </p:cNvPr>
            <p:cNvSpPr/>
            <p:nvPr/>
          </p:nvSpPr>
          <p:spPr>
            <a:xfrm>
              <a:off x="703792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Associate Data Scientist</a:t>
              </a:r>
              <a:endParaRPr lang="en-GB" dirty="0"/>
            </a:p>
          </p:txBody>
        </p:sp>
        <p:sp>
          <p:nvSpPr>
            <p:cNvPr id="65" name="Rectangle 64">
              <a:extLst>
                <a:ext uri="{FF2B5EF4-FFF2-40B4-BE49-F238E27FC236}">
                  <a16:creationId xmlns:a16="http://schemas.microsoft.com/office/drawing/2014/main" id="{47C0A9DC-C625-840E-3990-3F42F6942BB3}"/>
                </a:ext>
              </a:extLst>
            </p:cNvPr>
            <p:cNvSpPr/>
            <p:nvPr/>
          </p:nvSpPr>
          <p:spPr>
            <a:xfrm>
              <a:off x="529819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Scientist</a:t>
              </a:r>
              <a:endParaRPr lang="en-GB" dirty="0"/>
            </a:p>
          </p:txBody>
        </p:sp>
        <p:sp>
          <p:nvSpPr>
            <p:cNvPr id="66" name="Rectangle 65">
              <a:extLst>
                <a:ext uri="{FF2B5EF4-FFF2-40B4-BE49-F238E27FC236}">
                  <a16:creationId xmlns:a16="http://schemas.microsoft.com/office/drawing/2014/main" id="{C795BF2A-8DBD-3A86-F5A9-C170DA428071}"/>
                </a:ext>
              </a:extLst>
            </p:cNvPr>
            <p:cNvSpPr/>
            <p:nvPr/>
          </p:nvSpPr>
          <p:spPr>
            <a:xfrm>
              <a:off x="355846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Scientist</a:t>
              </a:r>
              <a:endParaRPr lang="en-GB" dirty="0"/>
            </a:p>
          </p:txBody>
        </p:sp>
        <p:sp>
          <p:nvSpPr>
            <p:cNvPr id="68" name="Rectangle 67">
              <a:extLst>
                <a:ext uri="{FF2B5EF4-FFF2-40B4-BE49-F238E27FC236}">
                  <a16:creationId xmlns:a16="http://schemas.microsoft.com/office/drawing/2014/main" id="{97E30294-9917-9BEE-29BE-1680B5F4A384}"/>
                </a:ext>
              </a:extLst>
            </p:cNvPr>
            <p:cNvSpPr/>
            <p:nvPr/>
          </p:nvSpPr>
          <p:spPr>
            <a:xfrm>
              <a:off x="877765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Developer</a:t>
              </a:r>
              <a:endParaRPr lang="en-GB" dirty="0"/>
            </a:p>
          </p:txBody>
        </p:sp>
        <p:sp>
          <p:nvSpPr>
            <p:cNvPr id="69" name="Rectangle 68">
              <a:extLst>
                <a:ext uri="{FF2B5EF4-FFF2-40B4-BE49-F238E27FC236}">
                  <a16:creationId xmlns:a16="http://schemas.microsoft.com/office/drawing/2014/main" id="{E94326A3-617F-9FAC-A02D-104D0AF35379}"/>
                </a:ext>
              </a:extLst>
            </p:cNvPr>
            <p:cNvSpPr/>
            <p:nvPr/>
          </p:nvSpPr>
          <p:spPr>
            <a:xfrm>
              <a:off x="1051738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Developer</a:t>
              </a:r>
              <a:endParaRPr lang="en-GB" dirty="0"/>
            </a:p>
          </p:txBody>
        </p:sp>
      </p:grpSp>
      <p:cxnSp>
        <p:nvCxnSpPr>
          <p:cNvPr id="72" name="Connector: Elbow 71">
            <a:extLst>
              <a:ext uri="{FF2B5EF4-FFF2-40B4-BE49-F238E27FC236}">
                <a16:creationId xmlns:a16="http://schemas.microsoft.com/office/drawing/2014/main" id="{13F65D41-7A2F-AA39-33F5-961C8A7F2FD0}"/>
              </a:ext>
            </a:extLst>
          </p:cNvPr>
          <p:cNvCxnSpPr>
            <a:stCxn id="50" idx="2"/>
            <a:endCxn id="63" idx="0"/>
          </p:cNvCxnSpPr>
          <p:nvPr/>
        </p:nvCxnSpPr>
        <p:spPr>
          <a:xfrm rot="5400000">
            <a:off x="2776511" y="2887966"/>
            <a:ext cx="452624" cy="430491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5867D418-17DA-7663-E0F6-151FF15E4192}"/>
              </a:ext>
            </a:extLst>
          </p:cNvPr>
          <p:cNvCxnSpPr>
            <a:stCxn id="50" idx="2"/>
            <a:endCxn id="66" idx="0"/>
          </p:cNvCxnSpPr>
          <p:nvPr/>
        </p:nvCxnSpPr>
        <p:spPr>
          <a:xfrm rot="5400000">
            <a:off x="4516241" y="4627696"/>
            <a:ext cx="452624" cy="8254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9B9C25A9-387A-2AB6-975F-15777095F78E}"/>
              </a:ext>
            </a:extLst>
          </p:cNvPr>
          <p:cNvCxnSpPr>
            <a:stCxn id="50" idx="2"/>
            <a:endCxn id="65" idx="0"/>
          </p:cNvCxnSpPr>
          <p:nvPr/>
        </p:nvCxnSpPr>
        <p:spPr>
          <a:xfrm rot="16200000" flipH="1">
            <a:off x="5386106" y="4583285"/>
            <a:ext cx="452624" cy="9142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58DEABEF-8823-B9C2-AB51-42D57234BD2D}"/>
              </a:ext>
            </a:extLst>
          </p:cNvPr>
          <p:cNvCxnSpPr>
            <a:stCxn id="50" idx="2"/>
            <a:endCxn id="64" idx="0"/>
          </p:cNvCxnSpPr>
          <p:nvPr/>
        </p:nvCxnSpPr>
        <p:spPr>
          <a:xfrm rot="16200000" flipH="1">
            <a:off x="6255971" y="3713420"/>
            <a:ext cx="452624" cy="26540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2338C531-4866-1649-0E35-E5187D9B6086}"/>
              </a:ext>
            </a:extLst>
          </p:cNvPr>
          <p:cNvCxnSpPr>
            <a:stCxn id="50" idx="2"/>
            <a:endCxn id="68" idx="0"/>
          </p:cNvCxnSpPr>
          <p:nvPr/>
        </p:nvCxnSpPr>
        <p:spPr>
          <a:xfrm rot="16200000" flipH="1">
            <a:off x="7125836" y="2843555"/>
            <a:ext cx="452624" cy="439373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1EAE5ECF-BC4A-EB1E-122C-6AF4C8768FED}"/>
              </a:ext>
            </a:extLst>
          </p:cNvPr>
          <p:cNvCxnSpPr>
            <a:stCxn id="50" idx="2"/>
            <a:endCxn id="69" idx="0"/>
          </p:cNvCxnSpPr>
          <p:nvPr/>
        </p:nvCxnSpPr>
        <p:spPr>
          <a:xfrm rot="16200000" flipH="1">
            <a:off x="7995701" y="1973690"/>
            <a:ext cx="452624" cy="61334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309C59A4-0F97-90A3-0F6E-D4FAFA72C2F7}"/>
              </a:ext>
            </a:extLst>
          </p:cNvPr>
          <p:cNvCxnSpPr>
            <a:stCxn id="50" idx="2"/>
            <a:endCxn id="67" idx="0"/>
          </p:cNvCxnSpPr>
          <p:nvPr/>
        </p:nvCxnSpPr>
        <p:spPr>
          <a:xfrm rot="5400000">
            <a:off x="3646376" y="3757831"/>
            <a:ext cx="452624" cy="2565184"/>
          </a:xfrm>
          <a:prstGeom prst="bentConnector3">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13682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D6B30-4EAE-BD27-7989-203112469BB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30E36F0-9C06-949E-9530-6AFB2856C5AF}"/>
              </a:ext>
            </a:extLst>
          </p:cNvPr>
          <p:cNvSpPr/>
          <p:nvPr/>
        </p:nvSpPr>
        <p:spPr>
          <a:xfrm>
            <a:off x="254756" y="168318"/>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Sales and Marketing</a:t>
            </a:r>
            <a:endParaRPr lang="en-GB" dirty="0"/>
          </a:p>
        </p:txBody>
      </p:sp>
      <p:sp>
        <p:nvSpPr>
          <p:cNvPr id="7" name="Rectangle 6">
            <a:extLst>
              <a:ext uri="{FF2B5EF4-FFF2-40B4-BE49-F238E27FC236}">
                <a16:creationId xmlns:a16="http://schemas.microsoft.com/office/drawing/2014/main" id="{54DB417C-04BA-8D38-F4A9-DEEEEF34EC96}"/>
              </a:ext>
            </a:extLst>
          </p:cNvPr>
          <p:cNvSpPr/>
          <p:nvPr/>
        </p:nvSpPr>
        <p:spPr>
          <a:xfrm>
            <a:off x="2247897" y="168318"/>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Customer Success</a:t>
            </a:r>
            <a:endParaRPr lang="en-GB" dirty="0"/>
          </a:p>
        </p:txBody>
      </p:sp>
      <p:sp>
        <p:nvSpPr>
          <p:cNvPr id="8" name="Rectangle 7">
            <a:extLst>
              <a:ext uri="{FF2B5EF4-FFF2-40B4-BE49-F238E27FC236}">
                <a16:creationId xmlns:a16="http://schemas.microsoft.com/office/drawing/2014/main" id="{92C529E3-DDEB-6398-1934-64DFB3EB6055}"/>
              </a:ext>
            </a:extLst>
          </p:cNvPr>
          <p:cNvSpPr/>
          <p:nvPr/>
        </p:nvSpPr>
        <p:spPr>
          <a:xfrm>
            <a:off x="4330604" y="168318"/>
            <a:ext cx="1678674" cy="1214651"/>
          </a:xfrm>
          <a:prstGeom prst="rect">
            <a:avLst/>
          </a:prstGeom>
          <a:solidFill>
            <a:srgbClr val="E517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Group Technology Services</a:t>
            </a:r>
            <a:endParaRPr lang="en-GB" dirty="0"/>
          </a:p>
        </p:txBody>
      </p:sp>
      <p:sp>
        <p:nvSpPr>
          <p:cNvPr id="9" name="Rectangle 8">
            <a:extLst>
              <a:ext uri="{FF2B5EF4-FFF2-40B4-BE49-F238E27FC236}">
                <a16:creationId xmlns:a16="http://schemas.microsoft.com/office/drawing/2014/main" id="{DE431172-1BB0-4B9D-5103-D4B245FDA0D0}"/>
              </a:ext>
            </a:extLst>
          </p:cNvPr>
          <p:cNvSpPr/>
          <p:nvPr/>
        </p:nvSpPr>
        <p:spPr>
          <a:xfrm>
            <a:off x="6413311" y="168318"/>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Finance</a:t>
            </a:r>
            <a:endParaRPr lang="en-GB" dirty="0"/>
          </a:p>
        </p:txBody>
      </p:sp>
      <p:sp>
        <p:nvSpPr>
          <p:cNvPr id="10" name="Rectangle 9">
            <a:extLst>
              <a:ext uri="{FF2B5EF4-FFF2-40B4-BE49-F238E27FC236}">
                <a16:creationId xmlns:a16="http://schemas.microsoft.com/office/drawing/2014/main" id="{686D3BB8-6373-7C56-177A-E8F2B46EBF92}"/>
              </a:ext>
            </a:extLst>
          </p:cNvPr>
          <p:cNvSpPr/>
          <p:nvPr/>
        </p:nvSpPr>
        <p:spPr>
          <a:xfrm>
            <a:off x="8406452" y="168317"/>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Employee Success</a:t>
            </a:r>
            <a:endParaRPr lang="en-GB" dirty="0"/>
          </a:p>
        </p:txBody>
      </p:sp>
      <p:sp>
        <p:nvSpPr>
          <p:cNvPr id="11" name="Rectangle 10">
            <a:extLst>
              <a:ext uri="{FF2B5EF4-FFF2-40B4-BE49-F238E27FC236}">
                <a16:creationId xmlns:a16="http://schemas.microsoft.com/office/drawing/2014/main" id="{D6E868BD-A915-3BAA-6DEF-E40B60B91A32}"/>
              </a:ext>
            </a:extLst>
          </p:cNvPr>
          <p:cNvSpPr/>
          <p:nvPr/>
        </p:nvSpPr>
        <p:spPr>
          <a:xfrm>
            <a:off x="10399593" y="168317"/>
            <a:ext cx="1678674" cy="121465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Products &amp; Engineering</a:t>
            </a:r>
            <a:endParaRPr lang="en-GB" dirty="0"/>
          </a:p>
        </p:txBody>
      </p:sp>
      <p:grpSp>
        <p:nvGrpSpPr>
          <p:cNvPr id="23" name="Group 22">
            <a:extLst>
              <a:ext uri="{FF2B5EF4-FFF2-40B4-BE49-F238E27FC236}">
                <a16:creationId xmlns:a16="http://schemas.microsoft.com/office/drawing/2014/main" id="{20241087-9102-BB4C-D104-854DC545B1EF}"/>
              </a:ext>
            </a:extLst>
          </p:cNvPr>
          <p:cNvGrpSpPr/>
          <p:nvPr/>
        </p:nvGrpSpPr>
        <p:grpSpPr>
          <a:xfrm>
            <a:off x="202801" y="2242901"/>
            <a:ext cx="9882325" cy="886375"/>
            <a:chOff x="496608" y="1673941"/>
            <a:chExt cx="9882325" cy="886375"/>
          </a:xfrm>
        </p:grpSpPr>
        <p:sp>
          <p:nvSpPr>
            <p:cNvPr id="16" name="Rectangle 15">
              <a:extLst>
                <a:ext uri="{FF2B5EF4-FFF2-40B4-BE49-F238E27FC236}">
                  <a16:creationId xmlns:a16="http://schemas.microsoft.com/office/drawing/2014/main" id="{88D8F4B3-0E8E-9899-E317-ECB6A9CF8FBE}"/>
                </a:ext>
              </a:extLst>
            </p:cNvPr>
            <p:cNvSpPr/>
            <p:nvPr/>
          </p:nvSpPr>
          <p:spPr>
            <a:xfrm>
              <a:off x="3370252" y="1673943"/>
              <a:ext cx="1261393" cy="88637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Customer Platforms</a:t>
              </a:r>
              <a:endParaRPr lang="en-GB" dirty="0"/>
            </a:p>
          </p:txBody>
        </p:sp>
        <p:sp>
          <p:nvSpPr>
            <p:cNvPr id="17" name="Rectangle 16">
              <a:extLst>
                <a:ext uri="{FF2B5EF4-FFF2-40B4-BE49-F238E27FC236}">
                  <a16:creationId xmlns:a16="http://schemas.microsoft.com/office/drawing/2014/main" id="{C09BC230-9FEF-E5E4-C364-33214F17020C}"/>
                </a:ext>
              </a:extLst>
            </p:cNvPr>
            <p:cNvSpPr/>
            <p:nvPr/>
          </p:nvSpPr>
          <p:spPr>
            <a:xfrm>
              <a:off x="1933430" y="1673944"/>
              <a:ext cx="1261393" cy="88637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Marketing Platforms</a:t>
              </a:r>
              <a:endParaRPr lang="en-GB" dirty="0"/>
            </a:p>
          </p:txBody>
        </p:sp>
        <p:sp>
          <p:nvSpPr>
            <p:cNvPr id="18" name="Rectangle 17">
              <a:extLst>
                <a:ext uri="{FF2B5EF4-FFF2-40B4-BE49-F238E27FC236}">
                  <a16:creationId xmlns:a16="http://schemas.microsoft.com/office/drawing/2014/main" id="{29AF202F-AC40-7491-7707-E77CA820E917}"/>
                </a:ext>
              </a:extLst>
            </p:cNvPr>
            <p:cNvSpPr/>
            <p:nvPr/>
          </p:nvSpPr>
          <p:spPr>
            <a:xfrm>
              <a:off x="496608" y="1673946"/>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Employee Platforms</a:t>
              </a:r>
              <a:endParaRPr lang="en-GB" dirty="0"/>
            </a:p>
          </p:txBody>
        </p:sp>
        <p:sp>
          <p:nvSpPr>
            <p:cNvPr id="19" name="Rectangle 18">
              <a:extLst>
                <a:ext uri="{FF2B5EF4-FFF2-40B4-BE49-F238E27FC236}">
                  <a16:creationId xmlns:a16="http://schemas.microsoft.com/office/drawing/2014/main" id="{78CB8BFD-79F5-8DE1-A84A-50114F2CD7C6}"/>
                </a:ext>
              </a:extLst>
            </p:cNvPr>
            <p:cNvSpPr/>
            <p:nvPr/>
          </p:nvSpPr>
          <p:spPr>
            <a:xfrm>
              <a:off x="6243896" y="1673942"/>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InfoSec</a:t>
              </a:r>
              <a:endParaRPr lang="en-GB" dirty="0"/>
            </a:p>
          </p:txBody>
        </p:sp>
        <p:sp>
          <p:nvSpPr>
            <p:cNvPr id="20" name="Rectangle 19">
              <a:extLst>
                <a:ext uri="{FF2B5EF4-FFF2-40B4-BE49-F238E27FC236}">
                  <a16:creationId xmlns:a16="http://schemas.microsoft.com/office/drawing/2014/main" id="{584D16EB-37B0-A2E8-C9A8-1A58C5C3A5EA}"/>
                </a:ext>
              </a:extLst>
            </p:cNvPr>
            <p:cNvSpPr/>
            <p:nvPr/>
          </p:nvSpPr>
          <p:spPr>
            <a:xfrm>
              <a:off x="4807074" y="1673942"/>
              <a:ext cx="1261393" cy="886372"/>
            </a:xfrm>
            <a:prstGeom prst="rect">
              <a:avLst/>
            </a:prstGeom>
            <a:solidFill>
              <a:srgbClr val="E517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Solutions</a:t>
              </a:r>
              <a:endParaRPr lang="en-GB" dirty="0"/>
            </a:p>
          </p:txBody>
        </p:sp>
        <p:sp>
          <p:nvSpPr>
            <p:cNvPr id="21" name="Rectangle 20">
              <a:extLst>
                <a:ext uri="{FF2B5EF4-FFF2-40B4-BE49-F238E27FC236}">
                  <a16:creationId xmlns:a16="http://schemas.microsoft.com/office/drawing/2014/main" id="{1AB4C619-E659-FDF6-0600-EF2C00FB9A20}"/>
                </a:ext>
              </a:extLst>
            </p:cNvPr>
            <p:cNvSpPr/>
            <p:nvPr/>
          </p:nvSpPr>
          <p:spPr>
            <a:xfrm>
              <a:off x="7680718" y="1673942"/>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IT</a:t>
              </a:r>
              <a:endParaRPr lang="en-GB" dirty="0"/>
            </a:p>
          </p:txBody>
        </p:sp>
        <p:sp>
          <p:nvSpPr>
            <p:cNvPr id="22" name="Rectangle 21">
              <a:extLst>
                <a:ext uri="{FF2B5EF4-FFF2-40B4-BE49-F238E27FC236}">
                  <a16:creationId xmlns:a16="http://schemas.microsoft.com/office/drawing/2014/main" id="{959D4188-3D79-97C0-1EC0-D266AD7E3190}"/>
                </a:ext>
              </a:extLst>
            </p:cNvPr>
            <p:cNvSpPr/>
            <p:nvPr/>
          </p:nvSpPr>
          <p:spPr>
            <a:xfrm>
              <a:off x="9117540" y="1673941"/>
              <a:ext cx="1261393" cy="886371"/>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Finance Platforms</a:t>
              </a:r>
              <a:endParaRPr lang="en-GB" dirty="0"/>
            </a:p>
          </p:txBody>
        </p:sp>
      </p:grpSp>
      <p:cxnSp>
        <p:nvCxnSpPr>
          <p:cNvPr id="25" name="Connector: Elbow 24">
            <a:extLst>
              <a:ext uri="{FF2B5EF4-FFF2-40B4-BE49-F238E27FC236}">
                <a16:creationId xmlns:a16="http://schemas.microsoft.com/office/drawing/2014/main" id="{6F75EADC-3493-A9EB-4211-5C07D1BCE014}"/>
              </a:ext>
            </a:extLst>
          </p:cNvPr>
          <p:cNvCxnSpPr>
            <a:stCxn id="8" idx="2"/>
            <a:endCxn id="18" idx="0"/>
          </p:cNvCxnSpPr>
          <p:nvPr/>
        </p:nvCxnSpPr>
        <p:spPr>
          <a:xfrm rot="5400000">
            <a:off x="2571752" y="-355284"/>
            <a:ext cx="859937" cy="43364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BEC24C9A-071A-F977-AE2C-94C98BFB2C1E}"/>
              </a:ext>
            </a:extLst>
          </p:cNvPr>
          <p:cNvCxnSpPr>
            <a:cxnSpLocks/>
            <a:stCxn id="8" idx="2"/>
            <a:endCxn id="17" idx="0"/>
          </p:cNvCxnSpPr>
          <p:nvPr/>
        </p:nvCxnSpPr>
        <p:spPr>
          <a:xfrm rot="5400000">
            <a:off x="3290164" y="363126"/>
            <a:ext cx="859935" cy="289962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8236E4E8-E1AC-EA22-869E-B964B601E0DE}"/>
              </a:ext>
            </a:extLst>
          </p:cNvPr>
          <p:cNvCxnSpPr>
            <a:stCxn id="8" idx="2"/>
            <a:endCxn id="16" idx="0"/>
          </p:cNvCxnSpPr>
          <p:nvPr/>
        </p:nvCxnSpPr>
        <p:spPr>
          <a:xfrm rot="5400000">
            <a:off x="4008575" y="1081537"/>
            <a:ext cx="859934" cy="14627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57AC87CF-B4A2-416B-5776-7FA91BAC4589}"/>
              </a:ext>
            </a:extLst>
          </p:cNvPr>
          <p:cNvCxnSpPr>
            <a:stCxn id="8" idx="2"/>
            <a:endCxn id="22" idx="0"/>
          </p:cNvCxnSpPr>
          <p:nvPr/>
        </p:nvCxnSpPr>
        <p:spPr>
          <a:xfrm rot="16200000" flipH="1">
            <a:off x="6882219" y="-329310"/>
            <a:ext cx="859932" cy="428448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0FB4DBB4-E99E-3FC7-5CA1-E3F36400C518}"/>
              </a:ext>
            </a:extLst>
          </p:cNvPr>
          <p:cNvCxnSpPr>
            <a:stCxn id="8" idx="2"/>
            <a:endCxn id="21" idx="0"/>
          </p:cNvCxnSpPr>
          <p:nvPr/>
        </p:nvCxnSpPr>
        <p:spPr>
          <a:xfrm rot="16200000" flipH="1">
            <a:off x="6163808" y="389101"/>
            <a:ext cx="859933" cy="28476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32FE058-BCB4-C851-4AAD-CD5CE4F20329}"/>
              </a:ext>
            </a:extLst>
          </p:cNvPr>
          <p:cNvCxnSpPr>
            <a:stCxn id="8" idx="2"/>
            <a:endCxn id="19" idx="0"/>
          </p:cNvCxnSpPr>
          <p:nvPr/>
        </p:nvCxnSpPr>
        <p:spPr>
          <a:xfrm rot="16200000" flipH="1">
            <a:off x="5445397" y="1107512"/>
            <a:ext cx="859933" cy="14108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8B9FE419-561C-4DA8-232C-ED10A59E21D4}"/>
              </a:ext>
            </a:extLst>
          </p:cNvPr>
          <p:cNvGrpSpPr/>
          <p:nvPr/>
        </p:nvGrpSpPr>
        <p:grpSpPr>
          <a:xfrm>
            <a:off x="851233" y="3923165"/>
            <a:ext cx="6535678" cy="890949"/>
            <a:chOff x="940620" y="3540731"/>
            <a:chExt cx="6535678" cy="890949"/>
          </a:xfrm>
        </p:grpSpPr>
        <p:sp>
          <p:nvSpPr>
            <p:cNvPr id="48" name="Rectangle 47">
              <a:extLst>
                <a:ext uri="{FF2B5EF4-FFF2-40B4-BE49-F238E27FC236}">
                  <a16:creationId xmlns:a16="http://schemas.microsoft.com/office/drawing/2014/main" id="{C65641BC-CED9-E7EE-38F1-1EAA0777D237}"/>
                </a:ext>
              </a:extLst>
            </p:cNvPr>
            <p:cNvSpPr/>
            <p:nvPr/>
          </p:nvSpPr>
          <p:spPr>
            <a:xfrm>
              <a:off x="940620" y="3540731"/>
              <a:ext cx="1382794"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Engineering</a:t>
              </a:r>
              <a:endParaRPr lang="en-GB" dirty="0"/>
            </a:p>
          </p:txBody>
        </p:sp>
        <p:sp>
          <p:nvSpPr>
            <p:cNvPr id="49" name="Rectangle 48">
              <a:extLst>
                <a:ext uri="{FF2B5EF4-FFF2-40B4-BE49-F238E27FC236}">
                  <a16:creationId xmlns:a16="http://schemas.microsoft.com/office/drawing/2014/main" id="{08394130-CB2E-99BA-945F-6D5C4DF18DBD}"/>
                </a:ext>
              </a:extLst>
            </p:cNvPr>
            <p:cNvSpPr/>
            <p:nvPr/>
          </p:nvSpPr>
          <p:spPr>
            <a:xfrm>
              <a:off x="6214905" y="3540731"/>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 &amp; Data Analytics</a:t>
              </a:r>
              <a:endParaRPr lang="en-GB" dirty="0"/>
            </a:p>
          </p:txBody>
        </p:sp>
        <p:sp>
          <p:nvSpPr>
            <p:cNvPr id="50" name="Rectangle 49">
              <a:extLst>
                <a:ext uri="{FF2B5EF4-FFF2-40B4-BE49-F238E27FC236}">
                  <a16:creationId xmlns:a16="http://schemas.microsoft.com/office/drawing/2014/main" id="{F0FAF67B-8ED9-19F8-0509-06E8B01AED67}"/>
                </a:ext>
              </a:extLst>
            </p:cNvPr>
            <p:cNvSpPr/>
            <p:nvPr/>
          </p:nvSpPr>
          <p:spPr>
            <a:xfrm>
              <a:off x="4613970" y="3545307"/>
              <a:ext cx="1261393" cy="886370"/>
            </a:xfrm>
            <a:prstGeom prst="rect">
              <a:avLst/>
            </a:prstGeom>
            <a:solidFill>
              <a:srgbClr val="E517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Science</a:t>
              </a:r>
              <a:endParaRPr lang="en-GB" dirty="0"/>
            </a:p>
          </p:txBody>
        </p:sp>
        <p:sp>
          <p:nvSpPr>
            <p:cNvPr id="51" name="Rectangle 50">
              <a:extLst>
                <a:ext uri="{FF2B5EF4-FFF2-40B4-BE49-F238E27FC236}">
                  <a16:creationId xmlns:a16="http://schemas.microsoft.com/office/drawing/2014/main" id="{B8B491AE-0921-8748-F4E0-D92578572485}"/>
                </a:ext>
              </a:extLst>
            </p:cNvPr>
            <p:cNvSpPr/>
            <p:nvPr/>
          </p:nvSpPr>
          <p:spPr>
            <a:xfrm>
              <a:off x="2662956" y="3545310"/>
              <a:ext cx="1611472"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Management Office</a:t>
              </a:r>
              <a:endParaRPr lang="en-GB" dirty="0"/>
            </a:p>
          </p:txBody>
        </p:sp>
      </p:grpSp>
      <p:cxnSp>
        <p:nvCxnSpPr>
          <p:cNvPr id="54" name="Connector: Elbow 53">
            <a:extLst>
              <a:ext uri="{FF2B5EF4-FFF2-40B4-BE49-F238E27FC236}">
                <a16:creationId xmlns:a16="http://schemas.microsoft.com/office/drawing/2014/main" id="{999875BE-4989-7CAB-071F-763DC306822E}"/>
              </a:ext>
            </a:extLst>
          </p:cNvPr>
          <p:cNvCxnSpPr>
            <a:stCxn id="20" idx="2"/>
            <a:endCxn id="48" idx="0"/>
          </p:cNvCxnSpPr>
          <p:nvPr/>
        </p:nvCxnSpPr>
        <p:spPr>
          <a:xfrm rot="5400000">
            <a:off x="2946352" y="1725552"/>
            <a:ext cx="793891" cy="36013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3EE752A3-DDC6-DA2E-DF3A-716C1C9CDFC9}"/>
              </a:ext>
            </a:extLst>
          </p:cNvPr>
          <p:cNvCxnSpPr>
            <a:stCxn id="20" idx="2"/>
            <a:endCxn id="51" idx="0"/>
          </p:cNvCxnSpPr>
          <p:nvPr/>
        </p:nvCxnSpPr>
        <p:spPr>
          <a:xfrm rot="5400000">
            <a:off x="3862400" y="2646180"/>
            <a:ext cx="798470" cy="17646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AB7CEADC-B1C3-11B8-F068-13944439E78F}"/>
              </a:ext>
            </a:extLst>
          </p:cNvPr>
          <p:cNvCxnSpPr>
            <a:stCxn id="20" idx="2"/>
            <a:endCxn id="49" idx="0"/>
          </p:cNvCxnSpPr>
          <p:nvPr/>
        </p:nvCxnSpPr>
        <p:spPr>
          <a:xfrm rot="16200000" flipH="1">
            <a:off x="5553144" y="2720093"/>
            <a:ext cx="793891" cy="161225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68ABAE0-4E2D-238B-2AD1-85136E4D1E51}"/>
              </a:ext>
            </a:extLst>
          </p:cNvPr>
          <p:cNvCxnSpPr>
            <a:cxnSpLocks/>
            <a:endCxn id="50" idx="0"/>
          </p:cNvCxnSpPr>
          <p:nvPr/>
        </p:nvCxnSpPr>
        <p:spPr>
          <a:xfrm>
            <a:off x="5154124" y="3133850"/>
            <a:ext cx="1156" cy="79389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1" name="Straight Arrow Connector 60">
            <a:extLst>
              <a:ext uri="{FF2B5EF4-FFF2-40B4-BE49-F238E27FC236}">
                <a16:creationId xmlns:a16="http://schemas.microsoft.com/office/drawing/2014/main" id="{92B8AC2D-75AB-695A-9375-B20F1CDFA808}"/>
              </a:ext>
            </a:extLst>
          </p:cNvPr>
          <p:cNvCxnSpPr>
            <a:cxnSpLocks/>
          </p:cNvCxnSpPr>
          <p:nvPr/>
        </p:nvCxnSpPr>
        <p:spPr>
          <a:xfrm>
            <a:off x="5174444" y="1426970"/>
            <a:ext cx="1156" cy="79389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3" name="Rectangle 62">
            <a:extLst>
              <a:ext uri="{FF2B5EF4-FFF2-40B4-BE49-F238E27FC236}">
                <a16:creationId xmlns:a16="http://schemas.microsoft.com/office/drawing/2014/main" id="{E5DC8FEC-8177-D8EA-9929-DA52CFFB2613}"/>
              </a:ext>
            </a:extLst>
          </p:cNvPr>
          <p:cNvSpPr/>
          <p:nvPr/>
        </p:nvSpPr>
        <p:spPr>
          <a:xfrm>
            <a:off x="219669"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Head of Data Science</a:t>
            </a:r>
            <a:endParaRPr lang="en-GB" dirty="0"/>
          </a:p>
        </p:txBody>
      </p:sp>
      <p:sp>
        <p:nvSpPr>
          <p:cNvPr id="67" name="Rectangle 66">
            <a:extLst>
              <a:ext uri="{FF2B5EF4-FFF2-40B4-BE49-F238E27FC236}">
                <a16:creationId xmlns:a16="http://schemas.microsoft.com/office/drawing/2014/main" id="{2379E0AD-D875-DE46-4A06-F71DDD8277A1}"/>
              </a:ext>
            </a:extLst>
          </p:cNvPr>
          <p:cNvSpPr/>
          <p:nvPr/>
        </p:nvSpPr>
        <p:spPr>
          <a:xfrm>
            <a:off x="1959399" y="5266735"/>
            <a:ext cx="1261393" cy="886370"/>
          </a:xfrm>
          <a:prstGeom prst="rect">
            <a:avLst/>
          </a:prstGeom>
          <a:solidFill>
            <a:srgbClr val="E517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Solution Architect?</a:t>
            </a:r>
            <a:endParaRPr lang="en-GB" dirty="0"/>
          </a:p>
        </p:txBody>
      </p:sp>
      <p:grpSp>
        <p:nvGrpSpPr>
          <p:cNvPr id="70" name="Group 69">
            <a:extLst>
              <a:ext uri="{FF2B5EF4-FFF2-40B4-BE49-F238E27FC236}">
                <a16:creationId xmlns:a16="http://schemas.microsoft.com/office/drawing/2014/main" id="{FB5C60BB-632A-AED2-2001-2E3D21C236A0}"/>
              </a:ext>
            </a:extLst>
          </p:cNvPr>
          <p:cNvGrpSpPr/>
          <p:nvPr/>
        </p:nvGrpSpPr>
        <p:grpSpPr>
          <a:xfrm>
            <a:off x="3699129" y="5266735"/>
            <a:ext cx="8220313" cy="886370"/>
            <a:chOff x="3558466" y="5266735"/>
            <a:chExt cx="8220313" cy="886370"/>
          </a:xfrm>
        </p:grpSpPr>
        <p:sp>
          <p:nvSpPr>
            <p:cNvPr id="64" name="Rectangle 63">
              <a:extLst>
                <a:ext uri="{FF2B5EF4-FFF2-40B4-BE49-F238E27FC236}">
                  <a16:creationId xmlns:a16="http://schemas.microsoft.com/office/drawing/2014/main" id="{3DD80EBD-C1FC-1B44-8FF4-80AD923284A8}"/>
                </a:ext>
              </a:extLst>
            </p:cNvPr>
            <p:cNvSpPr/>
            <p:nvPr/>
          </p:nvSpPr>
          <p:spPr>
            <a:xfrm>
              <a:off x="703792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Associate Data Scientist</a:t>
              </a:r>
              <a:endParaRPr lang="en-GB" dirty="0"/>
            </a:p>
          </p:txBody>
        </p:sp>
        <p:sp>
          <p:nvSpPr>
            <p:cNvPr id="65" name="Rectangle 64">
              <a:extLst>
                <a:ext uri="{FF2B5EF4-FFF2-40B4-BE49-F238E27FC236}">
                  <a16:creationId xmlns:a16="http://schemas.microsoft.com/office/drawing/2014/main" id="{B129C782-E350-043F-AB5C-27E25DD7E8BA}"/>
                </a:ext>
              </a:extLst>
            </p:cNvPr>
            <p:cNvSpPr/>
            <p:nvPr/>
          </p:nvSpPr>
          <p:spPr>
            <a:xfrm>
              <a:off x="529819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Scientist</a:t>
              </a:r>
              <a:endParaRPr lang="en-GB" dirty="0"/>
            </a:p>
          </p:txBody>
        </p:sp>
        <p:sp>
          <p:nvSpPr>
            <p:cNvPr id="66" name="Rectangle 65">
              <a:extLst>
                <a:ext uri="{FF2B5EF4-FFF2-40B4-BE49-F238E27FC236}">
                  <a16:creationId xmlns:a16="http://schemas.microsoft.com/office/drawing/2014/main" id="{77CCC4DB-E688-0CAA-4BEB-F6F47F66267C}"/>
                </a:ext>
              </a:extLst>
            </p:cNvPr>
            <p:cNvSpPr/>
            <p:nvPr/>
          </p:nvSpPr>
          <p:spPr>
            <a:xfrm>
              <a:off x="355846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Scientist</a:t>
              </a:r>
              <a:endParaRPr lang="en-GB" dirty="0"/>
            </a:p>
          </p:txBody>
        </p:sp>
        <p:sp>
          <p:nvSpPr>
            <p:cNvPr id="68" name="Rectangle 67">
              <a:extLst>
                <a:ext uri="{FF2B5EF4-FFF2-40B4-BE49-F238E27FC236}">
                  <a16:creationId xmlns:a16="http://schemas.microsoft.com/office/drawing/2014/main" id="{A8E2D2E7-C41A-4B43-22CB-CB6422D23EE6}"/>
                </a:ext>
              </a:extLst>
            </p:cNvPr>
            <p:cNvSpPr/>
            <p:nvPr/>
          </p:nvSpPr>
          <p:spPr>
            <a:xfrm>
              <a:off x="877765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Developer</a:t>
              </a:r>
              <a:endParaRPr lang="en-GB" dirty="0"/>
            </a:p>
          </p:txBody>
        </p:sp>
        <p:sp>
          <p:nvSpPr>
            <p:cNvPr id="69" name="Rectangle 68">
              <a:extLst>
                <a:ext uri="{FF2B5EF4-FFF2-40B4-BE49-F238E27FC236}">
                  <a16:creationId xmlns:a16="http://schemas.microsoft.com/office/drawing/2014/main" id="{52D4A047-B405-37B3-13CA-D115910B858A}"/>
                </a:ext>
              </a:extLst>
            </p:cNvPr>
            <p:cNvSpPr/>
            <p:nvPr/>
          </p:nvSpPr>
          <p:spPr>
            <a:xfrm>
              <a:off x="10517386" y="5266735"/>
              <a:ext cx="1261393" cy="886370"/>
            </a:xfrm>
            <a:prstGeom prst="rect">
              <a:avLst/>
            </a:prstGeom>
            <a:solidFill>
              <a:srgbClr val="54B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Developer</a:t>
              </a:r>
              <a:endParaRPr lang="en-GB" dirty="0"/>
            </a:p>
          </p:txBody>
        </p:sp>
      </p:grpSp>
      <p:cxnSp>
        <p:nvCxnSpPr>
          <p:cNvPr id="72" name="Connector: Elbow 71">
            <a:extLst>
              <a:ext uri="{FF2B5EF4-FFF2-40B4-BE49-F238E27FC236}">
                <a16:creationId xmlns:a16="http://schemas.microsoft.com/office/drawing/2014/main" id="{D702A1B7-8213-0AE8-F97C-D7BC7A5A6F48}"/>
              </a:ext>
            </a:extLst>
          </p:cNvPr>
          <p:cNvCxnSpPr>
            <a:stCxn id="50" idx="2"/>
            <a:endCxn id="63" idx="0"/>
          </p:cNvCxnSpPr>
          <p:nvPr/>
        </p:nvCxnSpPr>
        <p:spPr>
          <a:xfrm rot="5400000">
            <a:off x="2776511" y="2887966"/>
            <a:ext cx="452624" cy="430491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846C010-43B0-245B-4B51-1FF6F6A01E91}"/>
              </a:ext>
            </a:extLst>
          </p:cNvPr>
          <p:cNvCxnSpPr>
            <a:stCxn id="50" idx="2"/>
            <a:endCxn id="66" idx="0"/>
          </p:cNvCxnSpPr>
          <p:nvPr/>
        </p:nvCxnSpPr>
        <p:spPr>
          <a:xfrm rot="5400000">
            <a:off x="4516241" y="4627696"/>
            <a:ext cx="452624" cy="8254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03AD9A85-8CEC-B102-2B17-9D7203C2327F}"/>
              </a:ext>
            </a:extLst>
          </p:cNvPr>
          <p:cNvCxnSpPr>
            <a:stCxn id="50" idx="2"/>
            <a:endCxn id="65" idx="0"/>
          </p:cNvCxnSpPr>
          <p:nvPr/>
        </p:nvCxnSpPr>
        <p:spPr>
          <a:xfrm rot="16200000" flipH="1">
            <a:off x="5386106" y="4583285"/>
            <a:ext cx="452624" cy="9142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6E479991-C248-C79A-2B4D-129B88649158}"/>
              </a:ext>
            </a:extLst>
          </p:cNvPr>
          <p:cNvCxnSpPr>
            <a:stCxn id="50" idx="2"/>
            <a:endCxn id="64" idx="0"/>
          </p:cNvCxnSpPr>
          <p:nvPr/>
        </p:nvCxnSpPr>
        <p:spPr>
          <a:xfrm rot="16200000" flipH="1">
            <a:off x="6255971" y="3713420"/>
            <a:ext cx="452624" cy="26540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F41A94B7-B045-9DAB-B90A-23955FE84C90}"/>
              </a:ext>
            </a:extLst>
          </p:cNvPr>
          <p:cNvCxnSpPr>
            <a:stCxn id="50" idx="2"/>
            <a:endCxn id="68" idx="0"/>
          </p:cNvCxnSpPr>
          <p:nvPr/>
        </p:nvCxnSpPr>
        <p:spPr>
          <a:xfrm rot="16200000" flipH="1">
            <a:off x="7125836" y="2843555"/>
            <a:ext cx="452624" cy="439373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79A0D9C-B76B-32C7-6A9F-E91262F6C1E5}"/>
              </a:ext>
            </a:extLst>
          </p:cNvPr>
          <p:cNvCxnSpPr>
            <a:stCxn id="50" idx="2"/>
            <a:endCxn id="69" idx="0"/>
          </p:cNvCxnSpPr>
          <p:nvPr/>
        </p:nvCxnSpPr>
        <p:spPr>
          <a:xfrm rot="16200000" flipH="1">
            <a:off x="7995701" y="1973690"/>
            <a:ext cx="452624" cy="61334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5548F31F-FBE9-F9A7-4B74-6B0FB3199980}"/>
              </a:ext>
            </a:extLst>
          </p:cNvPr>
          <p:cNvCxnSpPr>
            <a:stCxn id="50" idx="2"/>
            <a:endCxn id="67" idx="0"/>
          </p:cNvCxnSpPr>
          <p:nvPr/>
        </p:nvCxnSpPr>
        <p:spPr>
          <a:xfrm rot="5400000">
            <a:off x="3646376" y="3757831"/>
            <a:ext cx="452624" cy="2565184"/>
          </a:xfrm>
          <a:prstGeom prst="bentConnector3">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13681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EEE22F-70E6-2D43-36C9-FE237F8D9CCC}"/>
              </a:ext>
            </a:extLst>
          </p:cNvPr>
          <p:cNvPicPr>
            <a:picLocks noChangeAspect="1"/>
          </p:cNvPicPr>
          <p:nvPr/>
        </p:nvPicPr>
        <p:blipFill rotWithShape="1">
          <a:blip r:embed="rId3">
            <a:extLst>
              <a:ext uri="{28A0092B-C50C-407E-A947-70E740481C1C}">
                <a14:useLocalDpi xmlns:a14="http://schemas.microsoft.com/office/drawing/2010/main" val="0"/>
              </a:ext>
            </a:extLst>
          </a:blip>
          <a:srcRect l="19939" t="31718" r="44117" b="5683"/>
          <a:stretch>
            <a:fillRect/>
          </a:stretch>
        </p:blipFill>
        <p:spPr>
          <a:xfrm>
            <a:off x="6941611" y="0"/>
            <a:ext cx="5250388" cy="6858000"/>
          </a:xfrm>
          <a:prstGeom prst="rect">
            <a:avLst/>
          </a:prstGeom>
        </p:spPr>
      </p:pic>
      <p:pic>
        <p:nvPicPr>
          <p:cNvPr id="3" name="Picture 2" descr="A group of people standing next to a fence and a group of goats&#10;&#10;AI-generated content may be incorrect.">
            <a:extLst>
              <a:ext uri="{FF2B5EF4-FFF2-40B4-BE49-F238E27FC236}">
                <a16:creationId xmlns:a16="http://schemas.microsoft.com/office/drawing/2014/main" id="{8FE80D6A-89BB-17AB-7E96-43F5CA5A876C}"/>
              </a:ext>
            </a:extLst>
          </p:cNvPr>
          <p:cNvPicPr>
            <a:picLocks noChangeAspect="1"/>
          </p:cNvPicPr>
          <p:nvPr/>
        </p:nvPicPr>
        <p:blipFill>
          <a:blip r:embed="rId4">
            <a:extLst>
              <a:ext uri="{28A0092B-C50C-407E-A947-70E740481C1C}">
                <a14:useLocalDpi xmlns:a14="http://schemas.microsoft.com/office/drawing/2010/main" val="0"/>
              </a:ext>
            </a:extLst>
          </a:blip>
          <a:srcRect l="34538" t="38129" r="12646" b="16991"/>
          <a:stretch>
            <a:fillRect/>
          </a:stretch>
        </p:blipFill>
        <p:spPr>
          <a:xfrm rot="5400000">
            <a:off x="-738748" y="3537031"/>
            <a:ext cx="4073489" cy="2595996"/>
          </a:xfrm>
          <a:prstGeom prst="rect">
            <a:avLst/>
          </a:prstGeom>
        </p:spPr>
      </p:pic>
      <p:pic>
        <p:nvPicPr>
          <p:cNvPr id="8" name="Picture 7">
            <a:extLst>
              <a:ext uri="{FF2B5EF4-FFF2-40B4-BE49-F238E27FC236}">
                <a16:creationId xmlns:a16="http://schemas.microsoft.com/office/drawing/2014/main" id="{F720182C-2886-B6EE-62EE-FC18DD095876}"/>
              </a:ext>
            </a:extLst>
          </p:cNvPr>
          <p:cNvPicPr>
            <a:picLocks noChangeAspect="1"/>
          </p:cNvPicPr>
          <p:nvPr/>
        </p:nvPicPr>
        <p:blipFill>
          <a:blip r:embed="rId5"/>
          <a:stretch>
            <a:fillRect/>
          </a:stretch>
        </p:blipFill>
        <p:spPr>
          <a:xfrm>
            <a:off x="4920753" y="0"/>
            <a:ext cx="2625194" cy="3787568"/>
          </a:xfrm>
          <a:prstGeom prst="rect">
            <a:avLst/>
          </a:prstGeom>
        </p:spPr>
      </p:pic>
      <p:pic>
        <p:nvPicPr>
          <p:cNvPr id="7" name="Picture 6" descr="A person standing in front of a mosaic&#10;&#10;AI-generated content may be incorrect.">
            <a:extLst>
              <a:ext uri="{FF2B5EF4-FFF2-40B4-BE49-F238E27FC236}">
                <a16:creationId xmlns:a16="http://schemas.microsoft.com/office/drawing/2014/main" id="{BF8A1298-CD99-9216-17DB-9BC49C90885E}"/>
              </a:ext>
            </a:extLst>
          </p:cNvPr>
          <p:cNvPicPr>
            <a:picLocks noChangeAspect="1"/>
          </p:cNvPicPr>
          <p:nvPr/>
        </p:nvPicPr>
        <p:blipFill>
          <a:blip r:embed="rId6">
            <a:extLst>
              <a:ext uri="{28A0092B-C50C-407E-A947-70E740481C1C}">
                <a14:useLocalDpi xmlns:a14="http://schemas.microsoft.com/office/drawing/2010/main" val="0"/>
              </a:ext>
            </a:extLst>
          </a:blip>
          <a:srcRect l="12488" t="26713" r="11509" b="11922"/>
          <a:stretch>
            <a:fillRect/>
          </a:stretch>
        </p:blipFill>
        <p:spPr>
          <a:xfrm>
            <a:off x="2528861" y="2772661"/>
            <a:ext cx="3794821" cy="4085339"/>
          </a:xfrm>
          <a:prstGeom prst="rect">
            <a:avLst/>
          </a:prstGeom>
        </p:spPr>
      </p:pic>
      <p:pic>
        <p:nvPicPr>
          <p:cNvPr id="5" name="Picture 4" descr="A couple of people posing for a selfie&#10;&#10;AI-generated content may be incorrect.">
            <a:extLst>
              <a:ext uri="{FF2B5EF4-FFF2-40B4-BE49-F238E27FC236}">
                <a16:creationId xmlns:a16="http://schemas.microsoft.com/office/drawing/2014/main" id="{34D22A5F-DBAC-09C7-5D1E-521AEB8E8AB5}"/>
              </a:ext>
            </a:extLst>
          </p:cNvPr>
          <p:cNvPicPr>
            <a:picLocks noChangeAspect="1"/>
          </p:cNvPicPr>
          <p:nvPr/>
        </p:nvPicPr>
        <p:blipFill>
          <a:blip r:embed="rId7">
            <a:extLst>
              <a:ext uri="{28A0092B-C50C-407E-A947-70E740481C1C}">
                <a14:useLocalDpi xmlns:a14="http://schemas.microsoft.com/office/drawing/2010/main" val="0"/>
              </a:ext>
            </a:extLst>
          </a:blip>
          <a:srcRect l="15727" r="13025" b="11132"/>
          <a:stretch>
            <a:fillRect/>
          </a:stretch>
        </p:blipFill>
        <p:spPr>
          <a:xfrm rot="10800000">
            <a:off x="6060297" y="3591498"/>
            <a:ext cx="3506508" cy="3280273"/>
          </a:xfrm>
          <a:prstGeom prst="rect">
            <a:avLst/>
          </a:prstGeom>
        </p:spPr>
      </p:pic>
      <p:pic>
        <p:nvPicPr>
          <p:cNvPr id="11" name="Picture 10" descr="A group of people posing for a picture&#10;&#10;AI-generated content may be incorrect.">
            <a:extLst>
              <a:ext uri="{FF2B5EF4-FFF2-40B4-BE49-F238E27FC236}">
                <a16:creationId xmlns:a16="http://schemas.microsoft.com/office/drawing/2014/main" id="{5B5761D7-59F5-7D73-F84D-96F98D8F3B8D}"/>
              </a:ext>
            </a:extLst>
          </p:cNvPr>
          <p:cNvPicPr>
            <a:picLocks noChangeAspect="1"/>
          </p:cNvPicPr>
          <p:nvPr/>
        </p:nvPicPr>
        <p:blipFill>
          <a:blip r:embed="rId8">
            <a:extLst>
              <a:ext uri="{28A0092B-C50C-407E-A947-70E740481C1C}">
                <a14:useLocalDpi xmlns:a14="http://schemas.microsoft.com/office/drawing/2010/main" val="0"/>
              </a:ext>
            </a:extLst>
          </a:blip>
          <a:srcRect l="14417" t="18634" r="6306" b="22410"/>
          <a:stretch>
            <a:fillRect/>
          </a:stretch>
        </p:blipFill>
        <p:spPr>
          <a:xfrm>
            <a:off x="-2" y="0"/>
            <a:ext cx="5017086" cy="2798284"/>
          </a:xfrm>
          <a:prstGeom prst="rect">
            <a:avLst/>
          </a:prstGeom>
        </p:spPr>
      </p:pic>
    </p:spTree>
    <p:extLst>
      <p:ext uri="{BB962C8B-B14F-4D97-AF65-F5344CB8AC3E}">
        <p14:creationId xmlns:p14="http://schemas.microsoft.com/office/powerpoint/2010/main" val="1632900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side the mind of a mazemaker - BBC Future">
            <a:extLst>
              <a:ext uri="{FF2B5EF4-FFF2-40B4-BE49-F238E27FC236}">
                <a16:creationId xmlns:a16="http://schemas.microsoft.com/office/drawing/2014/main" id="{FA10F1A6-BA85-4E34-A9AA-FA96D2FDF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790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F9CC3A-2A74-DB3D-DBF9-FBDB1CA22693}"/>
              </a:ext>
            </a:extLst>
          </p:cNvPr>
          <p:cNvSpPr>
            <a:spLocks noGrp="1"/>
          </p:cNvSpPr>
          <p:nvPr>
            <p:ph type="title"/>
          </p:nvPr>
        </p:nvSpPr>
        <p:spPr>
          <a:xfrm>
            <a:off x="5897880" y="3824605"/>
            <a:ext cx="6294120" cy="1325563"/>
          </a:xfrm>
        </p:spPr>
        <p:txBody>
          <a:bodyPr>
            <a:normAutofit/>
          </a:bodyPr>
          <a:lstStyle/>
          <a:p>
            <a:r>
              <a:rPr lang="en-GB" sz="5400" b="1" dirty="0">
                <a:solidFill>
                  <a:schemeClr val="bg1"/>
                </a:solidFill>
                <a:latin typeface="+mn-lt"/>
              </a:rPr>
              <a:t>How did I get here?</a:t>
            </a:r>
          </a:p>
        </p:txBody>
      </p:sp>
    </p:spTree>
    <p:extLst>
      <p:ext uri="{BB962C8B-B14F-4D97-AF65-F5344CB8AC3E}">
        <p14:creationId xmlns:p14="http://schemas.microsoft.com/office/powerpoint/2010/main" val="2886112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026C15-2774-7A40-A77E-C6AF387E5957}"/>
              </a:ext>
            </a:extLst>
          </p:cNvPr>
          <p:cNvSpPr>
            <a:spLocks noGrp="1"/>
          </p:cNvSpPr>
          <p:nvPr>
            <p:ph type="title"/>
          </p:nvPr>
        </p:nvSpPr>
        <p:spPr>
          <a:xfrm>
            <a:off x="144732" y="0"/>
            <a:ext cx="5698786" cy="1807305"/>
          </a:xfrm>
        </p:spPr>
        <p:txBody>
          <a:bodyPr>
            <a:normAutofit/>
          </a:bodyPr>
          <a:lstStyle/>
          <a:p>
            <a:r>
              <a:rPr lang="en-GB" sz="4100" dirty="0"/>
              <a:t>The Myth of the Mathematical Life Course</a:t>
            </a:r>
            <a:endParaRPr lang="en-US" sz="4100" dirty="0"/>
          </a:p>
        </p:txBody>
      </p:sp>
      <p:sp>
        <p:nvSpPr>
          <p:cNvPr id="3" name="Content Placeholder 2">
            <a:extLst>
              <a:ext uri="{FF2B5EF4-FFF2-40B4-BE49-F238E27FC236}">
                <a16:creationId xmlns:a16="http://schemas.microsoft.com/office/drawing/2014/main" id="{B58B6E95-DB2E-4540-BA5B-DC1320981084}"/>
              </a:ext>
            </a:extLst>
          </p:cNvPr>
          <p:cNvSpPr>
            <a:spLocks noGrp="1"/>
          </p:cNvSpPr>
          <p:nvPr>
            <p:ph idx="1"/>
          </p:nvPr>
        </p:nvSpPr>
        <p:spPr>
          <a:xfrm>
            <a:off x="351817" y="1807305"/>
            <a:ext cx="5744183" cy="4729682"/>
          </a:xfrm>
        </p:spPr>
        <p:txBody>
          <a:bodyPr>
            <a:normAutofit/>
          </a:bodyPr>
          <a:lstStyle/>
          <a:p>
            <a:pPr marL="0" indent="0">
              <a:buNone/>
            </a:pPr>
            <a:r>
              <a:rPr lang="en-GB" i="1" dirty="0"/>
              <a:t>In “Women Becoming Mathematicians”, Margaret Murray talks about “The Myth of the Mathematical Life Course”, which is characterised by early recognition of talent and an uninterrupted path to professional success. </a:t>
            </a:r>
          </a:p>
          <a:p>
            <a:pPr marL="0" indent="0">
              <a:buNone/>
            </a:pPr>
            <a:r>
              <a:rPr lang="en-US" i="1" dirty="0"/>
              <a:t>We hear this narrative often in citations for mathematical prizes.</a:t>
            </a:r>
          </a:p>
          <a:p>
            <a:pPr marL="0" indent="0">
              <a:buNone/>
            </a:pPr>
            <a:endParaRPr lang="en-US" i="1" dirty="0"/>
          </a:p>
          <a:p>
            <a:pPr marL="0" indent="0">
              <a:buNone/>
            </a:pPr>
            <a:r>
              <a:rPr lang="en-US" i="1" dirty="0"/>
              <a:t>This is not the story of my life.</a:t>
            </a:r>
            <a:endParaRPr lang="en-GB" i="1" dirty="0"/>
          </a:p>
        </p:txBody>
      </p:sp>
      <p:pic>
        <p:nvPicPr>
          <p:cNvPr id="5" name="Picture 4" descr="Complex maths formulae on a blackboard">
            <a:extLst>
              <a:ext uri="{FF2B5EF4-FFF2-40B4-BE49-F238E27FC236}">
                <a16:creationId xmlns:a16="http://schemas.microsoft.com/office/drawing/2014/main" id="{968E86C9-47E7-31A8-E173-502F8CACA8D6}"/>
              </a:ext>
            </a:extLst>
          </p:cNvPr>
          <p:cNvPicPr>
            <a:picLocks noChangeAspect="1"/>
          </p:cNvPicPr>
          <p:nvPr/>
        </p:nvPicPr>
        <p:blipFill rotWithShape="1">
          <a:blip r:embed="rId3"/>
          <a:srcRect l="25226" r="1130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56997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1669</Words>
  <Application>Microsoft Office PowerPoint</Application>
  <PresentationFormat>Widescreen</PresentationFormat>
  <Paragraphs>195</Paragraphs>
  <Slides>39</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Meiryo</vt: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I get here?</vt:lpstr>
      <vt:lpstr>The Myth of the Mathematical Life Course</vt:lpstr>
      <vt:lpstr>My CV</vt:lpstr>
      <vt:lpstr>PowerPoint Presentation</vt:lpstr>
      <vt:lpstr>PowerPoint Presentation</vt:lpstr>
      <vt:lpstr>PowerPoint Presentation</vt:lpstr>
      <vt:lpstr>PowerPoint Presentation</vt:lpstr>
      <vt:lpstr>PowerPoint Presentation</vt:lpstr>
      <vt:lpstr>So…</vt:lpstr>
      <vt:lpstr>Branching out, or trying to put down new roots? 2006 - 2010</vt:lpstr>
      <vt:lpstr>Insta-family!</vt:lpstr>
      <vt:lpstr>2011-2015 Jumping Across the Chasm:   transitioning from pure mathematics to applied statistics</vt:lpstr>
      <vt:lpstr>PowerPoint Presentation</vt:lpstr>
      <vt:lpstr>A timeline of change</vt:lpstr>
      <vt:lpstr>2019:  Resistive pulse sensing</vt:lpstr>
      <vt:lpstr>PowerPoint Presentation</vt:lpstr>
      <vt:lpstr>Statistical Metrology</vt:lpstr>
      <vt:lpstr>Doing impactful data science is a lot about stakeholder engagement</vt:lpstr>
      <vt:lpstr>PowerPoint Presentation</vt:lpstr>
      <vt:lpstr>PowerPoint Presentation</vt:lpstr>
      <vt:lpstr>In summary</vt:lpstr>
      <vt:lpstr>Some hard-won wisdom</vt:lpstr>
      <vt:lpstr>Some hard-won wisdom</vt:lpstr>
      <vt:lpstr>Some hard-won wisdom</vt:lpstr>
      <vt:lpstr>Some hard-won wisdom</vt:lpstr>
      <vt:lpstr>PowerPoint Presentation</vt:lpstr>
      <vt:lpstr>PowerPoint Presentation</vt:lpstr>
      <vt:lpstr>PowerPoint Presentation</vt:lpstr>
      <vt:lpstr>PowerPoint Presentation</vt:lpstr>
      <vt:lpstr>PowerPoint Presentation</vt:lpstr>
      <vt:lpstr>PowerPoint Presentation</vt:lpstr>
      <vt:lpstr>BUT…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Reinventing my Career as I Go </dc:title>
  <dc:creator>E Hunsicker</dc:creator>
  <cp:lastModifiedBy>Sophie Bleau</cp:lastModifiedBy>
  <cp:revision>5</cp:revision>
  <dcterms:created xsi:type="dcterms:W3CDTF">2022-10-07T15:27:51Z</dcterms:created>
  <dcterms:modified xsi:type="dcterms:W3CDTF">2025-11-04T15:12:03Z</dcterms:modified>
</cp:coreProperties>
</file>